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9" r:id="rId3"/>
    <p:sldId id="260" r:id="rId4"/>
    <p:sldId id="258" r:id="rId5"/>
    <p:sldId id="257" r:id="rId6"/>
    <p:sldId id="263" r:id="rId7"/>
    <p:sldId id="261" r:id="rId8"/>
    <p:sldId id="264" r:id="rId9"/>
    <p:sldId id="265" r:id="rId10"/>
    <p:sldId id="266" r:id="rId11"/>
    <p:sldId id="262" r:id="rId12"/>
    <p:sldId id="268" r:id="rId13"/>
    <p:sldId id="267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360993-C861-4670-A16B-CF26A92F061F}" type="doc">
      <dgm:prSet loTypeId="urn:microsoft.com/office/officeart/2005/8/layout/hierarchy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F776B6F0-B0CF-4A4E-9362-87085117B30F}">
      <dgm:prSet phldrT="[Text]"/>
      <dgm:spPr/>
      <dgm:t>
        <a:bodyPr/>
        <a:lstStyle/>
        <a:p>
          <a:r>
            <a:rPr lang="en-GB" dirty="0" smtClean="0"/>
            <a:t>Risk assessment</a:t>
          </a:r>
          <a:endParaRPr lang="en-GB" dirty="0"/>
        </a:p>
      </dgm:t>
    </dgm:pt>
    <dgm:pt modelId="{5E3BD67D-EDD5-4F59-A57B-58400BF795C1}" type="parTrans" cxnId="{EF112750-9E6B-4F00-A7F6-D3EBBED230F3}">
      <dgm:prSet/>
      <dgm:spPr/>
      <dgm:t>
        <a:bodyPr/>
        <a:lstStyle/>
        <a:p>
          <a:endParaRPr lang="en-GB"/>
        </a:p>
      </dgm:t>
    </dgm:pt>
    <dgm:pt modelId="{A7B33C11-5D54-408C-A30F-12E424DF990D}" type="sibTrans" cxnId="{EF112750-9E6B-4F00-A7F6-D3EBBED230F3}">
      <dgm:prSet/>
      <dgm:spPr/>
      <dgm:t>
        <a:bodyPr/>
        <a:lstStyle/>
        <a:p>
          <a:endParaRPr lang="en-GB"/>
        </a:p>
      </dgm:t>
    </dgm:pt>
    <dgm:pt modelId="{50B2C86E-5A61-4AD1-9345-F03F53AB3F00}">
      <dgm:prSet phldrT="[Text]"/>
      <dgm:spPr/>
      <dgm:t>
        <a:bodyPr/>
        <a:lstStyle/>
        <a:p>
          <a:r>
            <a:rPr lang="en-GB" dirty="0" smtClean="0"/>
            <a:t>Market risk</a:t>
          </a:r>
          <a:endParaRPr lang="en-GB" dirty="0"/>
        </a:p>
      </dgm:t>
    </dgm:pt>
    <dgm:pt modelId="{49BE184E-B972-410C-A137-D03CF543D352}" type="parTrans" cxnId="{818DF65D-832C-4EF4-9FDF-6AA2CEAC2BFF}">
      <dgm:prSet/>
      <dgm:spPr/>
      <dgm:t>
        <a:bodyPr/>
        <a:lstStyle/>
        <a:p>
          <a:endParaRPr lang="en-GB"/>
        </a:p>
      </dgm:t>
    </dgm:pt>
    <dgm:pt modelId="{C7890427-D2FF-47A5-9077-227611283009}" type="sibTrans" cxnId="{818DF65D-832C-4EF4-9FDF-6AA2CEAC2BFF}">
      <dgm:prSet/>
      <dgm:spPr/>
      <dgm:t>
        <a:bodyPr/>
        <a:lstStyle/>
        <a:p>
          <a:endParaRPr lang="en-GB"/>
        </a:p>
      </dgm:t>
    </dgm:pt>
    <dgm:pt modelId="{87730F39-C59B-485F-8A0F-276777C0ED3A}">
      <dgm:prSet phldrT="[Text]"/>
      <dgm:spPr/>
      <dgm:t>
        <a:bodyPr/>
        <a:lstStyle/>
        <a:p>
          <a:r>
            <a:rPr lang="en-GB" dirty="0" smtClean="0"/>
            <a:t>Indirect</a:t>
          </a:r>
          <a:endParaRPr lang="en-GB" dirty="0"/>
        </a:p>
      </dgm:t>
    </dgm:pt>
    <dgm:pt modelId="{62D67360-15A2-49BC-95A3-C4CBAE679144}" type="parTrans" cxnId="{8D211792-338C-42E0-AD1A-82E0C83BFDAB}">
      <dgm:prSet/>
      <dgm:spPr/>
      <dgm:t>
        <a:bodyPr/>
        <a:lstStyle/>
        <a:p>
          <a:endParaRPr lang="en-GB"/>
        </a:p>
      </dgm:t>
    </dgm:pt>
    <dgm:pt modelId="{D9E4D46F-7A17-4BC2-9F7E-5601743477E9}" type="sibTrans" cxnId="{8D211792-338C-42E0-AD1A-82E0C83BFDAB}">
      <dgm:prSet/>
      <dgm:spPr/>
      <dgm:t>
        <a:bodyPr/>
        <a:lstStyle/>
        <a:p>
          <a:endParaRPr lang="en-GB"/>
        </a:p>
      </dgm:t>
    </dgm:pt>
    <dgm:pt modelId="{64F16D48-D940-4C51-AC22-4EB9B503D601}">
      <dgm:prSet phldrT="[Text]"/>
      <dgm:spPr/>
      <dgm:t>
        <a:bodyPr/>
        <a:lstStyle/>
        <a:p>
          <a:r>
            <a:rPr lang="en-GB" dirty="0" smtClean="0"/>
            <a:t>Direct</a:t>
          </a:r>
          <a:endParaRPr lang="en-GB" dirty="0"/>
        </a:p>
      </dgm:t>
    </dgm:pt>
    <dgm:pt modelId="{BDA367B5-0073-4BB0-A2F9-71BDDF5E2288}" type="parTrans" cxnId="{FE4383E2-5F18-43B3-B9C5-70843CC96A9A}">
      <dgm:prSet/>
      <dgm:spPr/>
      <dgm:t>
        <a:bodyPr/>
        <a:lstStyle/>
        <a:p>
          <a:endParaRPr lang="en-GB"/>
        </a:p>
      </dgm:t>
    </dgm:pt>
    <dgm:pt modelId="{404F1F3E-7505-4E15-B643-9DADB02CEFA2}" type="sibTrans" cxnId="{FE4383E2-5F18-43B3-B9C5-70843CC96A9A}">
      <dgm:prSet/>
      <dgm:spPr/>
      <dgm:t>
        <a:bodyPr/>
        <a:lstStyle/>
        <a:p>
          <a:endParaRPr lang="en-GB"/>
        </a:p>
      </dgm:t>
    </dgm:pt>
    <dgm:pt modelId="{0AAE245E-2F64-400E-A897-94AC13AE1847}">
      <dgm:prSet phldrT="[Text]"/>
      <dgm:spPr/>
      <dgm:t>
        <a:bodyPr/>
        <a:lstStyle/>
        <a:p>
          <a:r>
            <a:rPr lang="en-GB" dirty="0" smtClean="0"/>
            <a:t>Asset specific risk</a:t>
          </a:r>
          <a:endParaRPr lang="en-GB" dirty="0"/>
        </a:p>
      </dgm:t>
    </dgm:pt>
    <dgm:pt modelId="{23477A40-E7B9-4478-B6A8-77B64DEC0BEF}" type="parTrans" cxnId="{F5B227C1-D753-40D6-BFC5-85D648C7EC17}">
      <dgm:prSet/>
      <dgm:spPr/>
      <dgm:t>
        <a:bodyPr/>
        <a:lstStyle/>
        <a:p>
          <a:endParaRPr lang="en-GB"/>
        </a:p>
      </dgm:t>
    </dgm:pt>
    <dgm:pt modelId="{E7FA628E-A509-4F41-8253-F2690F7C9FD4}" type="sibTrans" cxnId="{F5B227C1-D753-40D6-BFC5-85D648C7EC17}">
      <dgm:prSet/>
      <dgm:spPr/>
      <dgm:t>
        <a:bodyPr/>
        <a:lstStyle/>
        <a:p>
          <a:endParaRPr lang="en-GB"/>
        </a:p>
      </dgm:t>
    </dgm:pt>
    <dgm:pt modelId="{BDA67562-1923-4FF1-8EBF-B134629DC099}">
      <dgm:prSet phldrT="[Text]"/>
      <dgm:spPr/>
      <dgm:t>
        <a:bodyPr/>
        <a:lstStyle/>
        <a:p>
          <a:r>
            <a:rPr lang="en-GB" dirty="0" smtClean="0"/>
            <a:t>Indirect</a:t>
          </a:r>
          <a:endParaRPr lang="en-GB" dirty="0"/>
        </a:p>
      </dgm:t>
    </dgm:pt>
    <dgm:pt modelId="{CD3CC328-6488-4F40-B3F8-0A59B938A146}" type="parTrans" cxnId="{B1E52911-561F-4EFF-8097-FC2FE78762DB}">
      <dgm:prSet/>
      <dgm:spPr/>
      <dgm:t>
        <a:bodyPr/>
        <a:lstStyle/>
        <a:p>
          <a:endParaRPr lang="en-GB"/>
        </a:p>
      </dgm:t>
    </dgm:pt>
    <dgm:pt modelId="{48D1597C-A826-4AD7-AEA6-3C65E5A10121}" type="sibTrans" cxnId="{B1E52911-561F-4EFF-8097-FC2FE78762DB}">
      <dgm:prSet/>
      <dgm:spPr/>
      <dgm:t>
        <a:bodyPr/>
        <a:lstStyle/>
        <a:p>
          <a:endParaRPr lang="en-GB"/>
        </a:p>
      </dgm:t>
    </dgm:pt>
    <dgm:pt modelId="{CD57619A-E49E-4DC5-A9FF-0B198EBDF53B}">
      <dgm:prSet/>
      <dgm:spPr/>
      <dgm:t>
        <a:bodyPr/>
        <a:lstStyle/>
        <a:p>
          <a:r>
            <a:rPr lang="en-GB" dirty="0" smtClean="0"/>
            <a:t>Direct</a:t>
          </a:r>
          <a:endParaRPr lang="en-GB" dirty="0"/>
        </a:p>
      </dgm:t>
    </dgm:pt>
    <dgm:pt modelId="{6B1CE7A8-E729-4E8B-B366-57D5437D8468}" type="parTrans" cxnId="{A03021F4-0B60-4D34-9999-EFC4ADBF5374}">
      <dgm:prSet/>
      <dgm:spPr/>
      <dgm:t>
        <a:bodyPr/>
        <a:lstStyle/>
        <a:p>
          <a:endParaRPr lang="en-GB"/>
        </a:p>
      </dgm:t>
    </dgm:pt>
    <dgm:pt modelId="{A1D5C8E2-2FA0-457A-BBDC-3FB786B2D21F}" type="sibTrans" cxnId="{A03021F4-0B60-4D34-9999-EFC4ADBF5374}">
      <dgm:prSet/>
      <dgm:spPr/>
      <dgm:t>
        <a:bodyPr/>
        <a:lstStyle/>
        <a:p>
          <a:endParaRPr lang="en-GB"/>
        </a:p>
      </dgm:t>
    </dgm:pt>
    <dgm:pt modelId="{F03A5E95-67F5-455B-A1C3-5B6842EEB0E2}">
      <dgm:prSet/>
      <dgm:spPr/>
      <dgm:t>
        <a:bodyPr/>
        <a:lstStyle/>
        <a:p>
          <a:r>
            <a:rPr lang="en-GB" dirty="0" smtClean="0"/>
            <a:t>Market Actors </a:t>
          </a:r>
          <a:endParaRPr lang="en-GB" dirty="0"/>
        </a:p>
      </dgm:t>
    </dgm:pt>
    <dgm:pt modelId="{7983F84A-FCB8-45C6-A85F-47CD0FFF091C}" type="parTrans" cxnId="{594DF0AE-D86A-4C9B-A5DA-003C7703E899}">
      <dgm:prSet/>
      <dgm:spPr/>
      <dgm:t>
        <a:bodyPr/>
        <a:lstStyle/>
        <a:p>
          <a:endParaRPr lang="en-GB"/>
        </a:p>
      </dgm:t>
    </dgm:pt>
    <dgm:pt modelId="{AC94CCAE-C4F1-4AC9-B8C4-33E6DD3EB30F}" type="sibTrans" cxnId="{594DF0AE-D86A-4C9B-A5DA-003C7703E899}">
      <dgm:prSet/>
      <dgm:spPr/>
      <dgm:t>
        <a:bodyPr/>
        <a:lstStyle/>
        <a:p>
          <a:endParaRPr lang="en-GB"/>
        </a:p>
      </dgm:t>
    </dgm:pt>
    <dgm:pt modelId="{50177E41-A011-414D-AE4A-CC4D73EFE8C7}">
      <dgm:prSet/>
      <dgm:spPr/>
      <dgm:t>
        <a:bodyPr/>
        <a:lstStyle/>
        <a:p>
          <a:r>
            <a:rPr lang="en-GB" dirty="0" smtClean="0"/>
            <a:t>Rating agencies</a:t>
          </a:r>
          <a:endParaRPr lang="en-GB" dirty="0"/>
        </a:p>
      </dgm:t>
    </dgm:pt>
    <dgm:pt modelId="{17DC4FB5-C104-486E-BCE6-53555D2FBC8D}" type="parTrans" cxnId="{E2517CD1-F423-45FD-9231-841B8F1CFECB}">
      <dgm:prSet/>
      <dgm:spPr/>
      <dgm:t>
        <a:bodyPr/>
        <a:lstStyle/>
        <a:p>
          <a:endParaRPr lang="en-GB"/>
        </a:p>
      </dgm:t>
    </dgm:pt>
    <dgm:pt modelId="{0CEB50CF-1959-4773-B455-3B6488AB83F6}" type="sibTrans" cxnId="{E2517CD1-F423-45FD-9231-841B8F1CFECB}">
      <dgm:prSet/>
      <dgm:spPr/>
      <dgm:t>
        <a:bodyPr/>
        <a:lstStyle/>
        <a:p>
          <a:endParaRPr lang="en-GB"/>
        </a:p>
      </dgm:t>
    </dgm:pt>
    <dgm:pt modelId="{5F965909-CD9B-4BA4-AF3C-F29EFCF85A5A}">
      <dgm:prSet/>
      <dgm:spPr/>
      <dgm:t>
        <a:bodyPr/>
        <a:lstStyle/>
        <a:p>
          <a:r>
            <a:rPr lang="en-GB" dirty="0" smtClean="0"/>
            <a:t>Market Actors </a:t>
          </a:r>
          <a:endParaRPr lang="en-GB" dirty="0"/>
        </a:p>
      </dgm:t>
    </dgm:pt>
    <dgm:pt modelId="{30097F7F-E59A-489C-B8BE-CA8EF4287353}" type="parTrans" cxnId="{C4755F14-EA58-48F8-AB15-B1AF8D0175F5}">
      <dgm:prSet/>
      <dgm:spPr/>
      <dgm:t>
        <a:bodyPr/>
        <a:lstStyle/>
        <a:p>
          <a:endParaRPr lang="en-GB"/>
        </a:p>
      </dgm:t>
    </dgm:pt>
    <dgm:pt modelId="{5E304010-28A9-474D-AE70-D83134035DE2}" type="sibTrans" cxnId="{C4755F14-EA58-48F8-AB15-B1AF8D0175F5}">
      <dgm:prSet/>
      <dgm:spPr/>
      <dgm:t>
        <a:bodyPr/>
        <a:lstStyle/>
        <a:p>
          <a:endParaRPr lang="en-GB"/>
        </a:p>
      </dgm:t>
    </dgm:pt>
    <dgm:pt modelId="{18B2818F-9949-4ADC-8502-0A044F02BF0B}">
      <dgm:prSet/>
      <dgm:spPr/>
      <dgm:t>
        <a:bodyPr/>
        <a:lstStyle/>
        <a:p>
          <a:r>
            <a:rPr lang="en-GB" dirty="0" smtClean="0"/>
            <a:t>Rating agencies</a:t>
          </a:r>
          <a:endParaRPr lang="en-GB" dirty="0"/>
        </a:p>
      </dgm:t>
    </dgm:pt>
    <dgm:pt modelId="{054566FF-2BA6-4212-9091-3DBF2296E85D}" type="parTrans" cxnId="{41DCBEE2-B423-4951-B46A-9AF333B75A34}">
      <dgm:prSet/>
      <dgm:spPr/>
      <dgm:t>
        <a:bodyPr/>
        <a:lstStyle/>
        <a:p>
          <a:endParaRPr lang="en-GB"/>
        </a:p>
      </dgm:t>
    </dgm:pt>
    <dgm:pt modelId="{ABBF0052-0710-4885-A8E8-E7D23843DA19}" type="sibTrans" cxnId="{41DCBEE2-B423-4951-B46A-9AF333B75A34}">
      <dgm:prSet/>
      <dgm:spPr/>
      <dgm:t>
        <a:bodyPr/>
        <a:lstStyle/>
        <a:p>
          <a:endParaRPr lang="en-GB"/>
        </a:p>
      </dgm:t>
    </dgm:pt>
    <dgm:pt modelId="{BD086487-7517-4E0C-BF21-FC50BB075234}" type="pres">
      <dgm:prSet presAssocID="{CE360993-C861-4670-A16B-CF26A92F061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63C356EB-FA43-4F3E-85F1-9063EF3FD236}" type="pres">
      <dgm:prSet presAssocID="{F776B6F0-B0CF-4A4E-9362-87085117B30F}" presName="vertOne" presStyleCnt="0"/>
      <dgm:spPr/>
    </dgm:pt>
    <dgm:pt modelId="{C211FAE4-5F3C-4E4A-868A-E9C17CB59D52}" type="pres">
      <dgm:prSet presAssocID="{F776B6F0-B0CF-4A4E-9362-87085117B30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1851BA9-181A-4ED7-A651-115DDE736D99}" type="pres">
      <dgm:prSet presAssocID="{F776B6F0-B0CF-4A4E-9362-87085117B30F}" presName="parTransOne" presStyleCnt="0"/>
      <dgm:spPr/>
    </dgm:pt>
    <dgm:pt modelId="{23C31B48-E613-4402-88B6-FEF7EEC861F9}" type="pres">
      <dgm:prSet presAssocID="{F776B6F0-B0CF-4A4E-9362-87085117B30F}" presName="horzOne" presStyleCnt="0"/>
      <dgm:spPr/>
    </dgm:pt>
    <dgm:pt modelId="{23EBF51B-D431-4C81-B2CA-8A7F832FA198}" type="pres">
      <dgm:prSet presAssocID="{50B2C86E-5A61-4AD1-9345-F03F53AB3F00}" presName="vertTwo" presStyleCnt="0"/>
      <dgm:spPr/>
    </dgm:pt>
    <dgm:pt modelId="{83169C73-5FEB-4FCF-80D3-3B8878CDE3AF}" type="pres">
      <dgm:prSet presAssocID="{50B2C86E-5A61-4AD1-9345-F03F53AB3F0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2A414AB-91A5-4482-887C-8A23584A3102}" type="pres">
      <dgm:prSet presAssocID="{50B2C86E-5A61-4AD1-9345-F03F53AB3F00}" presName="parTransTwo" presStyleCnt="0"/>
      <dgm:spPr/>
    </dgm:pt>
    <dgm:pt modelId="{339D3BE3-932C-4D77-BD1C-EF72083F3C0B}" type="pres">
      <dgm:prSet presAssocID="{50B2C86E-5A61-4AD1-9345-F03F53AB3F00}" presName="horzTwo" presStyleCnt="0"/>
      <dgm:spPr/>
    </dgm:pt>
    <dgm:pt modelId="{0309EB4C-FBD6-446E-B02A-E756BE9936FC}" type="pres">
      <dgm:prSet presAssocID="{87730F39-C59B-485F-8A0F-276777C0ED3A}" presName="vertThree" presStyleCnt="0"/>
      <dgm:spPr/>
    </dgm:pt>
    <dgm:pt modelId="{DCF2BF9F-F579-4EE0-A893-6739B467BA94}" type="pres">
      <dgm:prSet presAssocID="{87730F39-C59B-485F-8A0F-276777C0ED3A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DBDB4B7-38AF-4F38-9E7B-5AF9E1195AD4}" type="pres">
      <dgm:prSet presAssocID="{87730F39-C59B-485F-8A0F-276777C0ED3A}" presName="parTransThree" presStyleCnt="0"/>
      <dgm:spPr/>
    </dgm:pt>
    <dgm:pt modelId="{2CD6B76A-4825-40DA-A7B2-023C6F35BF5B}" type="pres">
      <dgm:prSet presAssocID="{87730F39-C59B-485F-8A0F-276777C0ED3A}" presName="horzThree" presStyleCnt="0"/>
      <dgm:spPr/>
    </dgm:pt>
    <dgm:pt modelId="{D0E2C05A-FD1F-4531-A163-7E7318F56513}" type="pres">
      <dgm:prSet presAssocID="{18B2818F-9949-4ADC-8502-0A044F02BF0B}" presName="vertFour" presStyleCnt="0">
        <dgm:presLayoutVars>
          <dgm:chPref val="3"/>
        </dgm:presLayoutVars>
      </dgm:prSet>
      <dgm:spPr/>
    </dgm:pt>
    <dgm:pt modelId="{04F93378-991E-4AD2-A59D-B8941F9F9D21}" type="pres">
      <dgm:prSet presAssocID="{18B2818F-9949-4ADC-8502-0A044F02BF0B}" presName="txFour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63E7735-6312-4191-8C7B-F896B40B9086}" type="pres">
      <dgm:prSet presAssocID="{18B2818F-9949-4ADC-8502-0A044F02BF0B}" presName="horzFour" presStyleCnt="0"/>
      <dgm:spPr/>
    </dgm:pt>
    <dgm:pt modelId="{BC5F8E47-5B88-4470-A4C8-A9D3A598D550}" type="pres">
      <dgm:prSet presAssocID="{D9E4D46F-7A17-4BC2-9F7E-5601743477E9}" presName="sibSpaceThree" presStyleCnt="0"/>
      <dgm:spPr/>
    </dgm:pt>
    <dgm:pt modelId="{05DFB2E7-C928-4DDC-AF6A-FA49CFA48190}" type="pres">
      <dgm:prSet presAssocID="{64F16D48-D940-4C51-AC22-4EB9B503D601}" presName="vertThree" presStyleCnt="0"/>
      <dgm:spPr/>
    </dgm:pt>
    <dgm:pt modelId="{BDEFCB52-C4FD-4CF1-8B4D-1C2F71F19548}" type="pres">
      <dgm:prSet presAssocID="{64F16D48-D940-4C51-AC22-4EB9B503D601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F48D096-79D2-47BB-80E1-D826AB3E2369}" type="pres">
      <dgm:prSet presAssocID="{64F16D48-D940-4C51-AC22-4EB9B503D601}" presName="parTransThree" presStyleCnt="0"/>
      <dgm:spPr/>
    </dgm:pt>
    <dgm:pt modelId="{F3E780F6-5E90-4409-8F14-7B0C76F7350D}" type="pres">
      <dgm:prSet presAssocID="{64F16D48-D940-4C51-AC22-4EB9B503D601}" presName="horzThree" presStyleCnt="0"/>
      <dgm:spPr/>
    </dgm:pt>
    <dgm:pt modelId="{C86AABA0-522F-4548-8943-E7442C47B2FC}" type="pres">
      <dgm:prSet presAssocID="{5F965909-CD9B-4BA4-AF3C-F29EFCF85A5A}" presName="vertFour" presStyleCnt="0">
        <dgm:presLayoutVars>
          <dgm:chPref val="3"/>
        </dgm:presLayoutVars>
      </dgm:prSet>
      <dgm:spPr/>
    </dgm:pt>
    <dgm:pt modelId="{9623679C-0036-426C-9C0B-3C191BFEBD83}" type="pres">
      <dgm:prSet presAssocID="{5F965909-CD9B-4BA4-AF3C-F29EFCF85A5A}" presName="txFour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38F94CF-37FD-4D4F-B9DA-B56812150ECB}" type="pres">
      <dgm:prSet presAssocID="{5F965909-CD9B-4BA4-AF3C-F29EFCF85A5A}" presName="horzFour" presStyleCnt="0"/>
      <dgm:spPr/>
    </dgm:pt>
    <dgm:pt modelId="{B7CF79E4-E773-484E-B3BC-D9950CAB1E1A}" type="pres">
      <dgm:prSet presAssocID="{C7890427-D2FF-47A5-9077-227611283009}" presName="sibSpaceTwo" presStyleCnt="0"/>
      <dgm:spPr/>
    </dgm:pt>
    <dgm:pt modelId="{6C345D8A-EEF1-4BE4-A879-75FC97D54376}" type="pres">
      <dgm:prSet presAssocID="{0AAE245E-2F64-400E-A897-94AC13AE1847}" presName="vertTwo" presStyleCnt="0"/>
      <dgm:spPr/>
    </dgm:pt>
    <dgm:pt modelId="{B285AE5F-E8A8-47E2-8637-F7350F793FA9}" type="pres">
      <dgm:prSet presAssocID="{0AAE245E-2F64-400E-A897-94AC13AE1847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5AFCFDD-3856-495C-B112-96ACC21B87FF}" type="pres">
      <dgm:prSet presAssocID="{0AAE245E-2F64-400E-A897-94AC13AE1847}" presName="parTransTwo" presStyleCnt="0"/>
      <dgm:spPr/>
    </dgm:pt>
    <dgm:pt modelId="{69C36F7E-0150-43E6-A088-F53F71145211}" type="pres">
      <dgm:prSet presAssocID="{0AAE245E-2F64-400E-A897-94AC13AE1847}" presName="horzTwo" presStyleCnt="0"/>
      <dgm:spPr/>
    </dgm:pt>
    <dgm:pt modelId="{B5D9257E-8CAA-4EAB-B909-134138E4EEE3}" type="pres">
      <dgm:prSet presAssocID="{BDA67562-1923-4FF1-8EBF-B134629DC099}" presName="vertThree" presStyleCnt="0"/>
      <dgm:spPr/>
    </dgm:pt>
    <dgm:pt modelId="{E9BEC86A-9BE7-44D7-AE7B-1953E8F2CE38}" type="pres">
      <dgm:prSet presAssocID="{BDA67562-1923-4FF1-8EBF-B134629DC099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B586A8B-C088-4FC3-A535-9B676DA14570}" type="pres">
      <dgm:prSet presAssocID="{BDA67562-1923-4FF1-8EBF-B134629DC099}" presName="parTransThree" presStyleCnt="0"/>
      <dgm:spPr/>
    </dgm:pt>
    <dgm:pt modelId="{8B4E8815-D3DA-4F42-9E58-AFDD290568E4}" type="pres">
      <dgm:prSet presAssocID="{BDA67562-1923-4FF1-8EBF-B134629DC099}" presName="horzThree" presStyleCnt="0"/>
      <dgm:spPr/>
    </dgm:pt>
    <dgm:pt modelId="{6D5EA988-B324-42CA-9931-9F700D322ABB}" type="pres">
      <dgm:prSet presAssocID="{50177E41-A011-414D-AE4A-CC4D73EFE8C7}" presName="vertFour" presStyleCnt="0">
        <dgm:presLayoutVars>
          <dgm:chPref val="3"/>
        </dgm:presLayoutVars>
      </dgm:prSet>
      <dgm:spPr/>
    </dgm:pt>
    <dgm:pt modelId="{9495809A-82FC-4BB0-8988-7B1A5E3CEE90}" type="pres">
      <dgm:prSet presAssocID="{50177E41-A011-414D-AE4A-CC4D73EFE8C7}" presName="txFour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EBD524B-2F39-4720-A167-FF73B2FCDD2B}" type="pres">
      <dgm:prSet presAssocID="{50177E41-A011-414D-AE4A-CC4D73EFE8C7}" presName="horzFour" presStyleCnt="0"/>
      <dgm:spPr/>
    </dgm:pt>
    <dgm:pt modelId="{8BBBD312-CB7B-46BA-B456-957EB12D7FD3}" type="pres">
      <dgm:prSet presAssocID="{48D1597C-A826-4AD7-AEA6-3C65E5A10121}" presName="sibSpaceThree" presStyleCnt="0"/>
      <dgm:spPr/>
    </dgm:pt>
    <dgm:pt modelId="{AFF70F82-8822-4827-ABC9-743B52C37B7A}" type="pres">
      <dgm:prSet presAssocID="{CD57619A-E49E-4DC5-A9FF-0B198EBDF53B}" presName="vertThree" presStyleCnt="0"/>
      <dgm:spPr/>
    </dgm:pt>
    <dgm:pt modelId="{43A426BC-6D17-4FB7-94E6-5B3E372450C2}" type="pres">
      <dgm:prSet presAssocID="{CD57619A-E49E-4DC5-A9FF-0B198EBDF53B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79C0D95-C7EC-4CE3-845C-7CA35C399C87}" type="pres">
      <dgm:prSet presAssocID="{CD57619A-E49E-4DC5-A9FF-0B198EBDF53B}" presName="parTransThree" presStyleCnt="0"/>
      <dgm:spPr/>
    </dgm:pt>
    <dgm:pt modelId="{043A2C35-7584-4B41-B20B-5D5CE2A78EB3}" type="pres">
      <dgm:prSet presAssocID="{CD57619A-E49E-4DC5-A9FF-0B198EBDF53B}" presName="horzThree" presStyleCnt="0"/>
      <dgm:spPr/>
    </dgm:pt>
    <dgm:pt modelId="{2A63E4AF-D86B-4F2D-8581-963D6FF6321A}" type="pres">
      <dgm:prSet presAssocID="{F03A5E95-67F5-455B-A1C3-5B6842EEB0E2}" presName="vertFour" presStyleCnt="0">
        <dgm:presLayoutVars>
          <dgm:chPref val="3"/>
        </dgm:presLayoutVars>
      </dgm:prSet>
      <dgm:spPr/>
    </dgm:pt>
    <dgm:pt modelId="{1C8BA020-516B-4AFE-82CC-AFC3A2DDF6BA}" type="pres">
      <dgm:prSet presAssocID="{F03A5E95-67F5-455B-A1C3-5B6842EEB0E2}" presName="txFour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FCDBF81-7694-41B4-811C-C2FA3141EBD1}" type="pres">
      <dgm:prSet presAssocID="{F03A5E95-67F5-455B-A1C3-5B6842EEB0E2}" presName="horzFour" presStyleCnt="0"/>
      <dgm:spPr/>
    </dgm:pt>
  </dgm:ptLst>
  <dgm:cxnLst>
    <dgm:cxn modelId="{C4755F14-EA58-48F8-AB15-B1AF8D0175F5}" srcId="{64F16D48-D940-4C51-AC22-4EB9B503D601}" destId="{5F965909-CD9B-4BA4-AF3C-F29EFCF85A5A}" srcOrd="0" destOrd="0" parTransId="{30097F7F-E59A-489C-B8BE-CA8EF4287353}" sibTransId="{5E304010-28A9-474D-AE70-D83134035DE2}"/>
    <dgm:cxn modelId="{A03021F4-0B60-4D34-9999-EFC4ADBF5374}" srcId="{0AAE245E-2F64-400E-A897-94AC13AE1847}" destId="{CD57619A-E49E-4DC5-A9FF-0B198EBDF53B}" srcOrd="1" destOrd="0" parTransId="{6B1CE7A8-E729-4E8B-B366-57D5437D8468}" sibTransId="{A1D5C8E2-2FA0-457A-BBDC-3FB786B2D21F}"/>
    <dgm:cxn modelId="{594DF0AE-D86A-4C9B-A5DA-003C7703E899}" srcId="{CD57619A-E49E-4DC5-A9FF-0B198EBDF53B}" destId="{F03A5E95-67F5-455B-A1C3-5B6842EEB0E2}" srcOrd="0" destOrd="0" parTransId="{7983F84A-FCB8-45C6-A85F-47CD0FFF091C}" sibTransId="{AC94CCAE-C4F1-4AC9-B8C4-33E6DD3EB30F}"/>
    <dgm:cxn modelId="{71AB0FF5-BDBC-46E5-BDA4-71B39595AC7F}" type="presOf" srcId="{50B2C86E-5A61-4AD1-9345-F03F53AB3F00}" destId="{83169C73-5FEB-4FCF-80D3-3B8878CDE3AF}" srcOrd="0" destOrd="0" presId="urn:microsoft.com/office/officeart/2005/8/layout/hierarchy4"/>
    <dgm:cxn modelId="{B1E52911-561F-4EFF-8097-FC2FE78762DB}" srcId="{0AAE245E-2F64-400E-A897-94AC13AE1847}" destId="{BDA67562-1923-4FF1-8EBF-B134629DC099}" srcOrd="0" destOrd="0" parTransId="{CD3CC328-6488-4F40-B3F8-0A59B938A146}" sibTransId="{48D1597C-A826-4AD7-AEA6-3C65E5A10121}"/>
    <dgm:cxn modelId="{8D211792-338C-42E0-AD1A-82E0C83BFDAB}" srcId="{50B2C86E-5A61-4AD1-9345-F03F53AB3F00}" destId="{87730F39-C59B-485F-8A0F-276777C0ED3A}" srcOrd="0" destOrd="0" parTransId="{62D67360-15A2-49BC-95A3-C4CBAE679144}" sibTransId="{D9E4D46F-7A17-4BC2-9F7E-5601743477E9}"/>
    <dgm:cxn modelId="{780B435C-6B0C-4B0F-A51D-C7E9FCDB4FE8}" type="presOf" srcId="{CD57619A-E49E-4DC5-A9FF-0B198EBDF53B}" destId="{43A426BC-6D17-4FB7-94E6-5B3E372450C2}" srcOrd="0" destOrd="0" presId="urn:microsoft.com/office/officeart/2005/8/layout/hierarchy4"/>
    <dgm:cxn modelId="{41DCBEE2-B423-4951-B46A-9AF333B75A34}" srcId="{87730F39-C59B-485F-8A0F-276777C0ED3A}" destId="{18B2818F-9949-4ADC-8502-0A044F02BF0B}" srcOrd="0" destOrd="0" parTransId="{054566FF-2BA6-4212-9091-3DBF2296E85D}" sibTransId="{ABBF0052-0710-4885-A8E8-E7D23843DA19}"/>
    <dgm:cxn modelId="{B24040A3-6CD7-485D-A64A-2EF9F27441AD}" type="presOf" srcId="{BDA67562-1923-4FF1-8EBF-B134629DC099}" destId="{E9BEC86A-9BE7-44D7-AE7B-1953E8F2CE38}" srcOrd="0" destOrd="0" presId="urn:microsoft.com/office/officeart/2005/8/layout/hierarchy4"/>
    <dgm:cxn modelId="{FE4383E2-5F18-43B3-B9C5-70843CC96A9A}" srcId="{50B2C86E-5A61-4AD1-9345-F03F53AB3F00}" destId="{64F16D48-D940-4C51-AC22-4EB9B503D601}" srcOrd="1" destOrd="0" parTransId="{BDA367B5-0073-4BB0-A2F9-71BDDF5E2288}" sibTransId="{404F1F3E-7505-4E15-B643-9DADB02CEFA2}"/>
    <dgm:cxn modelId="{A520B953-EFE1-432A-9E0D-820FE08F4AEA}" type="presOf" srcId="{50177E41-A011-414D-AE4A-CC4D73EFE8C7}" destId="{9495809A-82FC-4BB0-8988-7B1A5E3CEE90}" srcOrd="0" destOrd="0" presId="urn:microsoft.com/office/officeart/2005/8/layout/hierarchy4"/>
    <dgm:cxn modelId="{7F006678-FE6B-4517-A109-718BF994B238}" type="presOf" srcId="{64F16D48-D940-4C51-AC22-4EB9B503D601}" destId="{BDEFCB52-C4FD-4CF1-8B4D-1C2F71F19548}" srcOrd="0" destOrd="0" presId="urn:microsoft.com/office/officeart/2005/8/layout/hierarchy4"/>
    <dgm:cxn modelId="{E2517CD1-F423-45FD-9231-841B8F1CFECB}" srcId="{BDA67562-1923-4FF1-8EBF-B134629DC099}" destId="{50177E41-A011-414D-AE4A-CC4D73EFE8C7}" srcOrd="0" destOrd="0" parTransId="{17DC4FB5-C104-486E-BCE6-53555D2FBC8D}" sibTransId="{0CEB50CF-1959-4773-B455-3B6488AB83F6}"/>
    <dgm:cxn modelId="{C113CCE5-7083-4D61-AEBF-D5D81FE57463}" type="presOf" srcId="{87730F39-C59B-485F-8A0F-276777C0ED3A}" destId="{DCF2BF9F-F579-4EE0-A893-6739B467BA94}" srcOrd="0" destOrd="0" presId="urn:microsoft.com/office/officeart/2005/8/layout/hierarchy4"/>
    <dgm:cxn modelId="{30468C2F-D90A-429F-A26C-AD5A5102B77A}" type="presOf" srcId="{F776B6F0-B0CF-4A4E-9362-87085117B30F}" destId="{C211FAE4-5F3C-4E4A-868A-E9C17CB59D52}" srcOrd="0" destOrd="0" presId="urn:microsoft.com/office/officeart/2005/8/layout/hierarchy4"/>
    <dgm:cxn modelId="{792D7AF7-DB78-4967-92BE-B1A4BE67AA7B}" type="presOf" srcId="{CE360993-C861-4670-A16B-CF26A92F061F}" destId="{BD086487-7517-4E0C-BF21-FC50BB075234}" srcOrd="0" destOrd="0" presId="urn:microsoft.com/office/officeart/2005/8/layout/hierarchy4"/>
    <dgm:cxn modelId="{5DFBB042-7A67-4B62-AD9B-D18206BDE5A1}" type="presOf" srcId="{18B2818F-9949-4ADC-8502-0A044F02BF0B}" destId="{04F93378-991E-4AD2-A59D-B8941F9F9D21}" srcOrd="0" destOrd="0" presId="urn:microsoft.com/office/officeart/2005/8/layout/hierarchy4"/>
    <dgm:cxn modelId="{EF112750-9E6B-4F00-A7F6-D3EBBED230F3}" srcId="{CE360993-C861-4670-A16B-CF26A92F061F}" destId="{F776B6F0-B0CF-4A4E-9362-87085117B30F}" srcOrd="0" destOrd="0" parTransId="{5E3BD67D-EDD5-4F59-A57B-58400BF795C1}" sibTransId="{A7B33C11-5D54-408C-A30F-12E424DF990D}"/>
    <dgm:cxn modelId="{0D6D0C06-8ABD-42B1-BA98-D059515C8E03}" type="presOf" srcId="{F03A5E95-67F5-455B-A1C3-5B6842EEB0E2}" destId="{1C8BA020-516B-4AFE-82CC-AFC3A2DDF6BA}" srcOrd="0" destOrd="0" presId="urn:microsoft.com/office/officeart/2005/8/layout/hierarchy4"/>
    <dgm:cxn modelId="{818DF65D-832C-4EF4-9FDF-6AA2CEAC2BFF}" srcId="{F776B6F0-B0CF-4A4E-9362-87085117B30F}" destId="{50B2C86E-5A61-4AD1-9345-F03F53AB3F00}" srcOrd="0" destOrd="0" parTransId="{49BE184E-B972-410C-A137-D03CF543D352}" sibTransId="{C7890427-D2FF-47A5-9077-227611283009}"/>
    <dgm:cxn modelId="{F5B227C1-D753-40D6-BFC5-85D648C7EC17}" srcId="{F776B6F0-B0CF-4A4E-9362-87085117B30F}" destId="{0AAE245E-2F64-400E-A897-94AC13AE1847}" srcOrd="1" destOrd="0" parTransId="{23477A40-E7B9-4478-B6A8-77B64DEC0BEF}" sibTransId="{E7FA628E-A509-4F41-8253-F2690F7C9FD4}"/>
    <dgm:cxn modelId="{6A831196-79FE-4F46-8033-4C93C7D326B7}" type="presOf" srcId="{5F965909-CD9B-4BA4-AF3C-F29EFCF85A5A}" destId="{9623679C-0036-426C-9C0B-3C191BFEBD83}" srcOrd="0" destOrd="0" presId="urn:microsoft.com/office/officeart/2005/8/layout/hierarchy4"/>
    <dgm:cxn modelId="{5BBE7C47-4A64-426A-8902-3245CEDA1B39}" type="presOf" srcId="{0AAE245E-2F64-400E-A897-94AC13AE1847}" destId="{B285AE5F-E8A8-47E2-8637-F7350F793FA9}" srcOrd="0" destOrd="0" presId="urn:microsoft.com/office/officeart/2005/8/layout/hierarchy4"/>
    <dgm:cxn modelId="{7EAB373C-64BC-4F74-82C8-3D6E342E0255}" type="presParOf" srcId="{BD086487-7517-4E0C-BF21-FC50BB075234}" destId="{63C356EB-FA43-4F3E-85F1-9063EF3FD236}" srcOrd="0" destOrd="0" presId="urn:microsoft.com/office/officeart/2005/8/layout/hierarchy4"/>
    <dgm:cxn modelId="{70C7FBB2-868D-4FCD-A6CC-402E9098B8E4}" type="presParOf" srcId="{63C356EB-FA43-4F3E-85F1-9063EF3FD236}" destId="{C211FAE4-5F3C-4E4A-868A-E9C17CB59D52}" srcOrd="0" destOrd="0" presId="urn:microsoft.com/office/officeart/2005/8/layout/hierarchy4"/>
    <dgm:cxn modelId="{71E1838F-26A3-435C-B20D-C88D9AE6E8B3}" type="presParOf" srcId="{63C356EB-FA43-4F3E-85F1-9063EF3FD236}" destId="{61851BA9-181A-4ED7-A651-115DDE736D99}" srcOrd="1" destOrd="0" presId="urn:microsoft.com/office/officeart/2005/8/layout/hierarchy4"/>
    <dgm:cxn modelId="{E174FDBB-62E8-4B54-BBAB-66ACE71A1240}" type="presParOf" srcId="{63C356EB-FA43-4F3E-85F1-9063EF3FD236}" destId="{23C31B48-E613-4402-88B6-FEF7EEC861F9}" srcOrd="2" destOrd="0" presId="urn:microsoft.com/office/officeart/2005/8/layout/hierarchy4"/>
    <dgm:cxn modelId="{43AB2C68-3ED2-4D2A-B64F-00AD039CD022}" type="presParOf" srcId="{23C31B48-E613-4402-88B6-FEF7EEC861F9}" destId="{23EBF51B-D431-4C81-B2CA-8A7F832FA198}" srcOrd="0" destOrd="0" presId="urn:microsoft.com/office/officeart/2005/8/layout/hierarchy4"/>
    <dgm:cxn modelId="{6631A5BE-5CDC-4B39-A63D-84128216F7E6}" type="presParOf" srcId="{23EBF51B-D431-4C81-B2CA-8A7F832FA198}" destId="{83169C73-5FEB-4FCF-80D3-3B8878CDE3AF}" srcOrd="0" destOrd="0" presId="urn:microsoft.com/office/officeart/2005/8/layout/hierarchy4"/>
    <dgm:cxn modelId="{B45E7135-2C0C-483C-9887-CBAED53F8CFA}" type="presParOf" srcId="{23EBF51B-D431-4C81-B2CA-8A7F832FA198}" destId="{B2A414AB-91A5-4482-887C-8A23584A3102}" srcOrd="1" destOrd="0" presId="urn:microsoft.com/office/officeart/2005/8/layout/hierarchy4"/>
    <dgm:cxn modelId="{B41BB547-87C0-47CE-9613-FFD6E50BE141}" type="presParOf" srcId="{23EBF51B-D431-4C81-B2CA-8A7F832FA198}" destId="{339D3BE3-932C-4D77-BD1C-EF72083F3C0B}" srcOrd="2" destOrd="0" presId="urn:microsoft.com/office/officeart/2005/8/layout/hierarchy4"/>
    <dgm:cxn modelId="{B58459CB-AE68-47BC-AB36-D3BEBCB398E1}" type="presParOf" srcId="{339D3BE3-932C-4D77-BD1C-EF72083F3C0B}" destId="{0309EB4C-FBD6-446E-B02A-E756BE9936FC}" srcOrd="0" destOrd="0" presId="urn:microsoft.com/office/officeart/2005/8/layout/hierarchy4"/>
    <dgm:cxn modelId="{CBF3F554-F3F3-4CC4-B9A1-C390E170FA70}" type="presParOf" srcId="{0309EB4C-FBD6-446E-B02A-E756BE9936FC}" destId="{DCF2BF9F-F579-4EE0-A893-6739B467BA94}" srcOrd="0" destOrd="0" presId="urn:microsoft.com/office/officeart/2005/8/layout/hierarchy4"/>
    <dgm:cxn modelId="{0AE619DB-7738-4743-99D6-BE24E12BA3E1}" type="presParOf" srcId="{0309EB4C-FBD6-446E-B02A-E756BE9936FC}" destId="{6DBDB4B7-38AF-4F38-9E7B-5AF9E1195AD4}" srcOrd="1" destOrd="0" presId="urn:microsoft.com/office/officeart/2005/8/layout/hierarchy4"/>
    <dgm:cxn modelId="{2444714F-78C0-4492-B622-033E74FB510F}" type="presParOf" srcId="{0309EB4C-FBD6-446E-B02A-E756BE9936FC}" destId="{2CD6B76A-4825-40DA-A7B2-023C6F35BF5B}" srcOrd="2" destOrd="0" presId="urn:microsoft.com/office/officeart/2005/8/layout/hierarchy4"/>
    <dgm:cxn modelId="{FCA624AF-25FD-47F9-A9A8-68C5593D8825}" type="presParOf" srcId="{2CD6B76A-4825-40DA-A7B2-023C6F35BF5B}" destId="{D0E2C05A-FD1F-4531-A163-7E7318F56513}" srcOrd="0" destOrd="0" presId="urn:microsoft.com/office/officeart/2005/8/layout/hierarchy4"/>
    <dgm:cxn modelId="{626C9203-ACA3-4884-9082-187B3D6BDD90}" type="presParOf" srcId="{D0E2C05A-FD1F-4531-A163-7E7318F56513}" destId="{04F93378-991E-4AD2-A59D-B8941F9F9D21}" srcOrd="0" destOrd="0" presId="urn:microsoft.com/office/officeart/2005/8/layout/hierarchy4"/>
    <dgm:cxn modelId="{F8CF168C-9ADE-44C0-A92E-4C5A5789EF94}" type="presParOf" srcId="{D0E2C05A-FD1F-4531-A163-7E7318F56513}" destId="{F63E7735-6312-4191-8C7B-F896B40B9086}" srcOrd="1" destOrd="0" presId="urn:microsoft.com/office/officeart/2005/8/layout/hierarchy4"/>
    <dgm:cxn modelId="{EC91D9E1-4BC7-4358-8ABF-0F0943BF40A0}" type="presParOf" srcId="{339D3BE3-932C-4D77-BD1C-EF72083F3C0B}" destId="{BC5F8E47-5B88-4470-A4C8-A9D3A598D550}" srcOrd="1" destOrd="0" presId="urn:microsoft.com/office/officeart/2005/8/layout/hierarchy4"/>
    <dgm:cxn modelId="{E455714F-3735-432F-BE8B-A96DD0A2A3D0}" type="presParOf" srcId="{339D3BE3-932C-4D77-BD1C-EF72083F3C0B}" destId="{05DFB2E7-C928-4DDC-AF6A-FA49CFA48190}" srcOrd="2" destOrd="0" presId="urn:microsoft.com/office/officeart/2005/8/layout/hierarchy4"/>
    <dgm:cxn modelId="{A41B224E-4E85-4CC3-85BE-D211F366D32F}" type="presParOf" srcId="{05DFB2E7-C928-4DDC-AF6A-FA49CFA48190}" destId="{BDEFCB52-C4FD-4CF1-8B4D-1C2F71F19548}" srcOrd="0" destOrd="0" presId="urn:microsoft.com/office/officeart/2005/8/layout/hierarchy4"/>
    <dgm:cxn modelId="{280B7DB7-17D9-4D2A-9D3F-FD19280C32DA}" type="presParOf" srcId="{05DFB2E7-C928-4DDC-AF6A-FA49CFA48190}" destId="{FF48D096-79D2-47BB-80E1-D826AB3E2369}" srcOrd="1" destOrd="0" presId="urn:microsoft.com/office/officeart/2005/8/layout/hierarchy4"/>
    <dgm:cxn modelId="{2DC2F168-920E-48C4-AF42-AA446A3BDD7C}" type="presParOf" srcId="{05DFB2E7-C928-4DDC-AF6A-FA49CFA48190}" destId="{F3E780F6-5E90-4409-8F14-7B0C76F7350D}" srcOrd="2" destOrd="0" presId="urn:microsoft.com/office/officeart/2005/8/layout/hierarchy4"/>
    <dgm:cxn modelId="{1801CDCB-EDC8-49E9-899A-F520BA9A5FD4}" type="presParOf" srcId="{F3E780F6-5E90-4409-8F14-7B0C76F7350D}" destId="{C86AABA0-522F-4548-8943-E7442C47B2FC}" srcOrd="0" destOrd="0" presId="urn:microsoft.com/office/officeart/2005/8/layout/hierarchy4"/>
    <dgm:cxn modelId="{49A091D2-957C-4F4E-A9A7-AFF9697E0536}" type="presParOf" srcId="{C86AABA0-522F-4548-8943-E7442C47B2FC}" destId="{9623679C-0036-426C-9C0B-3C191BFEBD83}" srcOrd="0" destOrd="0" presId="urn:microsoft.com/office/officeart/2005/8/layout/hierarchy4"/>
    <dgm:cxn modelId="{9263870E-D892-4432-892C-F02CEC3AB9C9}" type="presParOf" srcId="{C86AABA0-522F-4548-8943-E7442C47B2FC}" destId="{138F94CF-37FD-4D4F-B9DA-B56812150ECB}" srcOrd="1" destOrd="0" presId="urn:microsoft.com/office/officeart/2005/8/layout/hierarchy4"/>
    <dgm:cxn modelId="{070E8635-4841-4B71-B492-A9765D96923A}" type="presParOf" srcId="{23C31B48-E613-4402-88B6-FEF7EEC861F9}" destId="{B7CF79E4-E773-484E-B3BC-D9950CAB1E1A}" srcOrd="1" destOrd="0" presId="urn:microsoft.com/office/officeart/2005/8/layout/hierarchy4"/>
    <dgm:cxn modelId="{4C4D068C-4D8C-442C-8D1A-69BE3216945A}" type="presParOf" srcId="{23C31B48-E613-4402-88B6-FEF7EEC861F9}" destId="{6C345D8A-EEF1-4BE4-A879-75FC97D54376}" srcOrd="2" destOrd="0" presId="urn:microsoft.com/office/officeart/2005/8/layout/hierarchy4"/>
    <dgm:cxn modelId="{8157AF03-8C11-458B-A6B9-EA2AEB20F78C}" type="presParOf" srcId="{6C345D8A-EEF1-4BE4-A879-75FC97D54376}" destId="{B285AE5F-E8A8-47E2-8637-F7350F793FA9}" srcOrd="0" destOrd="0" presId="urn:microsoft.com/office/officeart/2005/8/layout/hierarchy4"/>
    <dgm:cxn modelId="{30D7800B-73C0-458D-B70B-15F9AB2C7DE0}" type="presParOf" srcId="{6C345D8A-EEF1-4BE4-A879-75FC97D54376}" destId="{15AFCFDD-3856-495C-B112-96ACC21B87FF}" srcOrd="1" destOrd="0" presId="urn:microsoft.com/office/officeart/2005/8/layout/hierarchy4"/>
    <dgm:cxn modelId="{3D2F408D-0710-4314-9C08-63FB5E49B0B6}" type="presParOf" srcId="{6C345D8A-EEF1-4BE4-A879-75FC97D54376}" destId="{69C36F7E-0150-43E6-A088-F53F71145211}" srcOrd="2" destOrd="0" presId="urn:microsoft.com/office/officeart/2005/8/layout/hierarchy4"/>
    <dgm:cxn modelId="{D0312831-D5C2-4845-820C-6CD8E6A40152}" type="presParOf" srcId="{69C36F7E-0150-43E6-A088-F53F71145211}" destId="{B5D9257E-8CAA-4EAB-B909-134138E4EEE3}" srcOrd="0" destOrd="0" presId="urn:microsoft.com/office/officeart/2005/8/layout/hierarchy4"/>
    <dgm:cxn modelId="{5E539C45-B252-4016-9BD9-21B9459BE3C9}" type="presParOf" srcId="{B5D9257E-8CAA-4EAB-B909-134138E4EEE3}" destId="{E9BEC86A-9BE7-44D7-AE7B-1953E8F2CE38}" srcOrd="0" destOrd="0" presId="urn:microsoft.com/office/officeart/2005/8/layout/hierarchy4"/>
    <dgm:cxn modelId="{55C7FAD3-B8E4-4ACD-9CBF-02AEEEEC36E9}" type="presParOf" srcId="{B5D9257E-8CAA-4EAB-B909-134138E4EEE3}" destId="{8B586A8B-C088-4FC3-A535-9B676DA14570}" srcOrd="1" destOrd="0" presId="urn:microsoft.com/office/officeart/2005/8/layout/hierarchy4"/>
    <dgm:cxn modelId="{D0FC63A6-3492-4D23-8F7F-CC7EA40AB4D0}" type="presParOf" srcId="{B5D9257E-8CAA-4EAB-B909-134138E4EEE3}" destId="{8B4E8815-D3DA-4F42-9E58-AFDD290568E4}" srcOrd="2" destOrd="0" presId="urn:microsoft.com/office/officeart/2005/8/layout/hierarchy4"/>
    <dgm:cxn modelId="{0C3453A1-B9A0-484C-8388-5903CDD4A7FF}" type="presParOf" srcId="{8B4E8815-D3DA-4F42-9E58-AFDD290568E4}" destId="{6D5EA988-B324-42CA-9931-9F700D322ABB}" srcOrd="0" destOrd="0" presId="urn:microsoft.com/office/officeart/2005/8/layout/hierarchy4"/>
    <dgm:cxn modelId="{9B1A7872-F44E-4766-84F3-457CFC7F38B8}" type="presParOf" srcId="{6D5EA988-B324-42CA-9931-9F700D322ABB}" destId="{9495809A-82FC-4BB0-8988-7B1A5E3CEE90}" srcOrd="0" destOrd="0" presId="urn:microsoft.com/office/officeart/2005/8/layout/hierarchy4"/>
    <dgm:cxn modelId="{62FF0FE3-A5E2-4959-8B01-C9BD67B49EA8}" type="presParOf" srcId="{6D5EA988-B324-42CA-9931-9F700D322ABB}" destId="{0EBD524B-2F39-4720-A167-FF73B2FCDD2B}" srcOrd="1" destOrd="0" presId="urn:microsoft.com/office/officeart/2005/8/layout/hierarchy4"/>
    <dgm:cxn modelId="{7B5746BB-6C53-4BCF-BAD8-8FE3BC560130}" type="presParOf" srcId="{69C36F7E-0150-43E6-A088-F53F71145211}" destId="{8BBBD312-CB7B-46BA-B456-957EB12D7FD3}" srcOrd="1" destOrd="0" presId="urn:microsoft.com/office/officeart/2005/8/layout/hierarchy4"/>
    <dgm:cxn modelId="{9F262F83-2351-4F0B-9413-FA02D02F6E73}" type="presParOf" srcId="{69C36F7E-0150-43E6-A088-F53F71145211}" destId="{AFF70F82-8822-4827-ABC9-743B52C37B7A}" srcOrd="2" destOrd="0" presId="urn:microsoft.com/office/officeart/2005/8/layout/hierarchy4"/>
    <dgm:cxn modelId="{08779E00-2956-4CB9-A7B7-4B1D09822CB0}" type="presParOf" srcId="{AFF70F82-8822-4827-ABC9-743B52C37B7A}" destId="{43A426BC-6D17-4FB7-94E6-5B3E372450C2}" srcOrd="0" destOrd="0" presId="urn:microsoft.com/office/officeart/2005/8/layout/hierarchy4"/>
    <dgm:cxn modelId="{AF1B28F0-5630-406B-A03C-E12BBEACCBCA}" type="presParOf" srcId="{AFF70F82-8822-4827-ABC9-743B52C37B7A}" destId="{A79C0D95-C7EC-4CE3-845C-7CA35C399C87}" srcOrd="1" destOrd="0" presId="urn:microsoft.com/office/officeart/2005/8/layout/hierarchy4"/>
    <dgm:cxn modelId="{291038EF-5E33-4D0F-ADFA-5C8AB9FED1EE}" type="presParOf" srcId="{AFF70F82-8822-4827-ABC9-743B52C37B7A}" destId="{043A2C35-7584-4B41-B20B-5D5CE2A78EB3}" srcOrd="2" destOrd="0" presId="urn:microsoft.com/office/officeart/2005/8/layout/hierarchy4"/>
    <dgm:cxn modelId="{E1437EF6-7E48-4751-B885-3C9B3D84AF06}" type="presParOf" srcId="{043A2C35-7584-4B41-B20B-5D5CE2A78EB3}" destId="{2A63E4AF-D86B-4F2D-8581-963D6FF6321A}" srcOrd="0" destOrd="0" presId="urn:microsoft.com/office/officeart/2005/8/layout/hierarchy4"/>
    <dgm:cxn modelId="{F642D457-B913-48B6-8C52-F45C77B2659F}" type="presParOf" srcId="{2A63E4AF-D86B-4F2D-8581-963D6FF6321A}" destId="{1C8BA020-516B-4AFE-82CC-AFC3A2DDF6BA}" srcOrd="0" destOrd="0" presId="urn:microsoft.com/office/officeart/2005/8/layout/hierarchy4"/>
    <dgm:cxn modelId="{B9F4C00B-A188-41E2-ACDF-E88FBED6B08B}" type="presParOf" srcId="{2A63E4AF-D86B-4F2D-8581-963D6FF6321A}" destId="{AFCDBF81-7694-41B4-811C-C2FA3141EBD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20F7E5-1D5C-4829-80F4-D49789714EEF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8B8683D8-E17F-4A19-89E3-5FC159D94E10}">
      <dgm:prSet phldrT="[Text]"/>
      <dgm:spPr/>
      <dgm:t>
        <a:bodyPr/>
        <a:lstStyle/>
        <a:p>
          <a:r>
            <a:rPr lang="en-GB" dirty="0" smtClean="0"/>
            <a:t>Model-based projection</a:t>
          </a:r>
          <a:endParaRPr lang="en-GB" dirty="0"/>
        </a:p>
      </dgm:t>
    </dgm:pt>
    <dgm:pt modelId="{655E6DDB-74DB-4F50-A67F-9AD5A6513926}" type="parTrans" cxnId="{382A4013-619A-4F85-B056-5A78C6FC1577}">
      <dgm:prSet/>
      <dgm:spPr/>
      <dgm:t>
        <a:bodyPr/>
        <a:lstStyle/>
        <a:p>
          <a:endParaRPr lang="en-GB"/>
        </a:p>
      </dgm:t>
    </dgm:pt>
    <dgm:pt modelId="{9EE86ADA-B7B5-4194-AE14-F0DED9D455DD}" type="sibTrans" cxnId="{382A4013-619A-4F85-B056-5A78C6FC1577}">
      <dgm:prSet/>
      <dgm:spPr/>
      <dgm:t>
        <a:bodyPr/>
        <a:lstStyle/>
        <a:p>
          <a:endParaRPr lang="en-GB"/>
        </a:p>
      </dgm:t>
    </dgm:pt>
    <dgm:pt modelId="{EEB26714-F2E2-4CDB-8D8C-95C6C4D2AF5E}">
      <dgm:prSet phldrT="[Text]"/>
      <dgm:spPr/>
      <dgm:t>
        <a:bodyPr/>
        <a:lstStyle/>
        <a:p>
          <a:r>
            <a:rPr lang="en-GB" dirty="0" smtClean="0"/>
            <a:t>Future demand proxy</a:t>
          </a:r>
          <a:endParaRPr lang="en-GB" dirty="0"/>
        </a:p>
      </dgm:t>
    </dgm:pt>
    <dgm:pt modelId="{0EF42BDE-C801-4622-96AB-3515D567198B}" type="parTrans" cxnId="{A4567958-B474-494A-B64D-AE6159161013}">
      <dgm:prSet/>
      <dgm:spPr/>
      <dgm:t>
        <a:bodyPr/>
        <a:lstStyle/>
        <a:p>
          <a:endParaRPr lang="en-GB"/>
        </a:p>
      </dgm:t>
    </dgm:pt>
    <dgm:pt modelId="{0319F81D-9AFA-422E-AF38-950DF5EFE25B}" type="sibTrans" cxnId="{A4567958-B474-494A-B64D-AE6159161013}">
      <dgm:prSet/>
      <dgm:spPr/>
      <dgm:t>
        <a:bodyPr/>
        <a:lstStyle/>
        <a:p>
          <a:endParaRPr lang="en-GB"/>
        </a:p>
      </dgm:t>
    </dgm:pt>
    <dgm:pt modelId="{42C420E7-BFE7-4989-B5C4-9170B74AD1BC}">
      <dgm:prSet phldrT="[Text]"/>
      <dgm:spPr/>
      <dgm:t>
        <a:bodyPr/>
        <a:lstStyle/>
        <a:p>
          <a:r>
            <a:rPr lang="en-GB" dirty="0" smtClean="0"/>
            <a:t>Supply data</a:t>
          </a:r>
          <a:endParaRPr lang="en-GB" dirty="0"/>
        </a:p>
      </dgm:t>
    </dgm:pt>
    <dgm:pt modelId="{9F4B9496-B29C-4FAD-AB67-702BB4355C61}" type="parTrans" cxnId="{E7CD2497-4925-4D1A-825A-A0B185F08625}">
      <dgm:prSet/>
      <dgm:spPr/>
      <dgm:t>
        <a:bodyPr/>
        <a:lstStyle/>
        <a:p>
          <a:endParaRPr lang="en-GB"/>
        </a:p>
      </dgm:t>
    </dgm:pt>
    <dgm:pt modelId="{A99F866F-591A-4895-82AD-1BE3B08D969B}" type="sibTrans" cxnId="{E7CD2497-4925-4D1A-825A-A0B185F08625}">
      <dgm:prSet/>
      <dgm:spPr/>
      <dgm:t>
        <a:bodyPr/>
        <a:lstStyle/>
        <a:p>
          <a:endParaRPr lang="en-GB"/>
        </a:p>
      </dgm:t>
    </dgm:pt>
    <dgm:pt modelId="{AA40FF23-0467-4CCE-B507-102ED2610AF7}">
      <dgm:prSet phldrT="[Text]"/>
      <dgm:spPr/>
      <dgm:t>
        <a:bodyPr/>
        <a:lstStyle/>
        <a:p>
          <a:r>
            <a:rPr lang="en-GB" dirty="0" smtClean="0"/>
            <a:t>Estimate of future supply</a:t>
          </a:r>
          <a:endParaRPr lang="en-GB" dirty="0"/>
        </a:p>
      </dgm:t>
    </dgm:pt>
    <dgm:pt modelId="{7471DDA6-2A7F-4B94-B548-446BC27ED322}" type="parTrans" cxnId="{E6D8204A-240C-4FFB-8E81-A1CD015A84A9}">
      <dgm:prSet/>
      <dgm:spPr/>
      <dgm:t>
        <a:bodyPr/>
        <a:lstStyle/>
        <a:p>
          <a:endParaRPr lang="en-GB"/>
        </a:p>
      </dgm:t>
    </dgm:pt>
    <dgm:pt modelId="{6E99AB87-62A4-4625-90EB-5D689C0666F9}" type="sibTrans" cxnId="{E6D8204A-240C-4FFB-8E81-A1CD015A84A9}">
      <dgm:prSet/>
      <dgm:spPr/>
      <dgm:t>
        <a:bodyPr/>
        <a:lstStyle/>
        <a:p>
          <a:endParaRPr lang="en-GB"/>
        </a:p>
      </dgm:t>
    </dgm:pt>
    <dgm:pt modelId="{81499357-B909-42EE-98E3-0EBE402173FC}">
      <dgm:prSet/>
      <dgm:spPr/>
      <dgm:t>
        <a:bodyPr/>
        <a:lstStyle/>
        <a:p>
          <a:r>
            <a:rPr lang="en-GB" dirty="0" smtClean="0"/>
            <a:t>Demand data</a:t>
          </a:r>
          <a:endParaRPr lang="en-GB" dirty="0"/>
        </a:p>
      </dgm:t>
    </dgm:pt>
    <dgm:pt modelId="{56FD1570-2EA4-422E-A7BC-FC1B48B759C4}" type="parTrans" cxnId="{35176FFD-F3B2-4BFA-AB62-B6329E3673D2}">
      <dgm:prSet/>
      <dgm:spPr/>
      <dgm:t>
        <a:bodyPr/>
        <a:lstStyle/>
        <a:p>
          <a:endParaRPr lang="en-GB"/>
        </a:p>
      </dgm:t>
    </dgm:pt>
    <dgm:pt modelId="{1ECCD7CE-8281-4A9C-B3D8-F1E4689A7A1D}" type="sibTrans" cxnId="{35176FFD-F3B2-4BFA-AB62-B6329E3673D2}">
      <dgm:prSet/>
      <dgm:spPr/>
      <dgm:t>
        <a:bodyPr/>
        <a:lstStyle/>
        <a:p>
          <a:endParaRPr lang="en-GB"/>
        </a:p>
      </dgm:t>
    </dgm:pt>
    <dgm:pt modelId="{8EBBC32A-E69E-4CAA-AC86-4C5640A9CCBC}">
      <dgm:prSet/>
      <dgm:spPr/>
      <dgm:t>
        <a:bodyPr/>
        <a:lstStyle/>
        <a:p>
          <a:r>
            <a:rPr lang="en-GB" dirty="0" smtClean="0"/>
            <a:t>Returns data</a:t>
          </a:r>
          <a:endParaRPr lang="en-GB" dirty="0"/>
        </a:p>
      </dgm:t>
    </dgm:pt>
    <dgm:pt modelId="{4B0216DC-3B15-4B8B-8167-F4402B4B88C1}" type="parTrans" cxnId="{3555D940-25D1-438F-A35B-73557145975F}">
      <dgm:prSet/>
      <dgm:spPr/>
      <dgm:t>
        <a:bodyPr/>
        <a:lstStyle/>
        <a:p>
          <a:endParaRPr lang="en-GB"/>
        </a:p>
      </dgm:t>
    </dgm:pt>
    <dgm:pt modelId="{2A897B13-9481-4DFC-9122-E52FC4B7C736}" type="sibTrans" cxnId="{3555D940-25D1-438F-A35B-73557145975F}">
      <dgm:prSet/>
      <dgm:spPr/>
      <dgm:t>
        <a:bodyPr/>
        <a:lstStyle/>
        <a:p>
          <a:endParaRPr lang="en-GB"/>
        </a:p>
      </dgm:t>
    </dgm:pt>
    <dgm:pt modelId="{B43CFE0C-F6A0-4087-B1D5-94F24BC728E4}" type="pres">
      <dgm:prSet presAssocID="{A120F7E5-1D5C-4829-80F4-D49789714EE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03BC57A-72DA-495C-A7E8-005F8A5F9CBF}" type="pres">
      <dgm:prSet presAssocID="{8B8683D8-E17F-4A19-89E3-5FC159D94E10}" presName="centerShape" presStyleLbl="node0" presStyleIdx="0" presStyleCnt="1"/>
      <dgm:spPr/>
      <dgm:t>
        <a:bodyPr/>
        <a:lstStyle/>
        <a:p>
          <a:endParaRPr lang="en-GB"/>
        </a:p>
      </dgm:t>
    </dgm:pt>
    <dgm:pt modelId="{4C4FB07A-E5E1-4308-92A5-5CC509736A3B}" type="pres">
      <dgm:prSet presAssocID="{0EF42BDE-C801-4622-96AB-3515D567198B}" presName="parTrans" presStyleLbl="bgSibTrans2D1" presStyleIdx="0" presStyleCnt="5"/>
      <dgm:spPr/>
      <dgm:t>
        <a:bodyPr/>
        <a:lstStyle/>
        <a:p>
          <a:endParaRPr lang="en-GB"/>
        </a:p>
      </dgm:t>
    </dgm:pt>
    <dgm:pt modelId="{F0D5A7E4-377B-43D3-A3E6-3BCB4D638932}" type="pres">
      <dgm:prSet presAssocID="{EEB26714-F2E2-4CDB-8D8C-95C6C4D2AF5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BDC579-F13C-4D29-9BBA-A77884104688}" type="pres">
      <dgm:prSet presAssocID="{56FD1570-2EA4-422E-A7BC-FC1B48B759C4}" presName="parTrans" presStyleLbl="bgSibTrans2D1" presStyleIdx="1" presStyleCnt="5"/>
      <dgm:spPr/>
      <dgm:t>
        <a:bodyPr/>
        <a:lstStyle/>
        <a:p>
          <a:endParaRPr lang="en-GB"/>
        </a:p>
      </dgm:t>
    </dgm:pt>
    <dgm:pt modelId="{51B66362-CD60-4993-B4E6-844911DCB111}" type="pres">
      <dgm:prSet presAssocID="{81499357-B909-42EE-98E3-0EBE402173F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58219C-75D1-47C8-AA8B-F0E7DB8A071F}" type="pres">
      <dgm:prSet presAssocID="{9F4B9496-B29C-4FAD-AB67-702BB4355C61}" presName="parTrans" presStyleLbl="bgSibTrans2D1" presStyleIdx="2" presStyleCnt="5"/>
      <dgm:spPr/>
      <dgm:t>
        <a:bodyPr/>
        <a:lstStyle/>
        <a:p>
          <a:endParaRPr lang="en-GB"/>
        </a:p>
      </dgm:t>
    </dgm:pt>
    <dgm:pt modelId="{BB7A25F8-1164-4EB7-8E32-7EE3575BD6FB}" type="pres">
      <dgm:prSet presAssocID="{42C420E7-BFE7-4989-B5C4-9170B74AD1B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6AE8E5-FAF9-4DE5-87DE-07752CC6F513}" type="pres">
      <dgm:prSet presAssocID="{4B0216DC-3B15-4B8B-8167-F4402B4B88C1}" presName="parTrans" presStyleLbl="bgSibTrans2D1" presStyleIdx="3" presStyleCnt="5"/>
      <dgm:spPr/>
      <dgm:t>
        <a:bodyPr/>
        <a:lstStyle/>
        <a:p>
          <a:endParaRPr lang="en-GB"/>
        </a:p>
      </dgm:t>
    </dgm:pt>
    <dgm:pt modelId="{4CEEC673-C67C-4BED-843A-FB43C55F02CF}" type="pres">
      <dgm:prSet presAssocID="{8EBBC32A-E69E-4CAA-AC86-4C5640A9CCB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30D92F-1ABC-47D6-A684-28218A826FA3}" type="pres">
      <dgm:prSet presAssocID="{7471DDA6-2A7F-4B94-B548-446BC27ED322}" presName="parTrans" presStyleLbl="bgSibTrans2D1" presStyleIdx="4" presStyleCnt="5"/>
      <dgm:spPr/>
      <dgm:t>
        <a:bodyPr/>
        <a:lstStyle/>
        <a:p>
          <a:endParaRPr lang="en-GB"/>
        </a:p>
      </dgm:t>
    </dgm:pt>
    <dgm:pt modelId="{23F04730-141D-4ECB-B606-181FB2C73FEE}" type="pres">
      <dgm:prSet presAssocID="{AA40FF23-0467-4CCE-B507-102ED2610AF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5176FFD-F3B2-4BFA-AB62-B6329E3673D2}" srcId="{8B8683D8-E17F-4A19-89E3-5FC159D94E10}" destId="{81499357-B909-42EE-98E3-0EBE402173FC}" srcOrd="1" destOrd="0" parTransId="{56FD1570-2EA4-422E-A7BC-FC1B48B759C4}" sibTransId="{1ECCD7CE-8281-4A9C-B3D8-F1E4689A7A1D}"/>
    <dgm:cxn modelId="{63B447A7-84C7-452B-9903-FA3D6B4372B7}" type="presOf" srcId="{81499357-B909-42EE-98E3-0EBE402173FC}" destId="{51B66362-CD60-4993-B4E6-844911DCB111}" srcOrd="0" destOrd="0" presId="urn:microsoft.com/office/officeart/2005/8/layout/radial4"/>
    <dgm:cxn modelId="{81BC7F34-1C93-4CFD-9A79-4F15A96F9651}" type="presOf" srcId="{56FD1570-2EA4-422E-A7BC-FC1B48B759C4}" destId="{CFBDC579-F13C-4D29-9BBA-A77884104688}" srcOrd="0" destOrd="0" presId="urn:microsoft.com/office/officeart/2005/8/layout/radial4"/>
    <dgm:cxn modelId="{631FAF86-8FF0-4492-8E7E-4C3E16A7817B}" type="presOf" srcId="{A120F7E5-1D5C-4829-80F4-D49789714EEF}" destId="{B43CFE0C-F6A0-4087-B1D5-94F24BC728E4}" srcOrd="0" destOrd="0" presId="urn:microsoft.com/office/officeart/2005/8/layout/radial4"/>
    <dgm:cxn modelId="{A621DA9A-2E05-44C9-85ED-949DE049E3A6}" type="presOf" srcId="{42C420E7-BFE7-4989-B5C4-9170B74AD1BC}" destId="{BB7A25F8-1164-4EB7-8E32-7EE3575BD6FB}" srcOrd="0" destOrd="0" presId="urn:microsoft.com/office/officeart/2005/8/layout/radial4"/>
    <dgm:cxn modelId="{E6D8204A-240C-4FFB-8E81-A1CD015A84A9}" srcId="{8B8683D8-E17F-4A19-89E3-5FC159D94E10}" destId="{AA40FF23-0467-4CCE-B507-102ED2610AF7}" srcOrd="4" destOrd="0" parTransId="{7471DDA6-2A7F-4B94-B548-446BC27ED322}" sibTransId="{6E99AB87-62A4-4625-90EB-5D689C0666F9}"/>
    <dgm:cxn modelId="{94CCE768-3C71-43D6-823D-92CAD38526F9}" type="presOf" srcId="{EEB26714-F2E2-4CDB-8D8C-95C6C4D2AF5E}" destId="{F0D5A7E4-377B-43D3-A3E6-3BCB4D638932}" srcOrd="0" destOrd="0" presId="urn:microsoft.com/office/officeart/2005/8/layout/radial4"/>
    <dgm:cxn modelId="{716756F3-F4E7-4F96-ABA0-0CF8ACE300CA}" type="presOf" srcId="{8EBBC32A-E69E-4CAA-AC86-4C5640A9CCBC}" destId="{4CEEC673-C67C-4BED-843A-FB43C55F02CF}" srcOrd="0" destOrd="0" presId="urn:microsoft.com/office/officeart/2005/8/layout/radial4"/>
    <dgm:cxn modelId="{382A4013-619A-4F85-B056-5A78C6FC1577}" srcId="{A120F7E5-1D5C-4829-80F4-D49789714EEF}" destId="{8B8683D8-E17F-4A19-89E3-5FC159D94E10}" srcOrd="0" destOrd="0" parTransId="{655E6DDB-74DB-4F50-A67F-9AD5A6513926}" sibTransId="{9EE86ADA-B7B5-4194-AE14-F0DED9D455DD}"/>
    <dgm:cxn modelId="{A4567958-B474-494A-B64D-AE6159161013}" srcId="{8B8683D8-E17F-4A19-89E3-5FC159D94E10}" destId="{EEB26714-F2E2-4CDB-8D8C-95C6C4D2AF5E}" srcOrd="0" destOrd="0" parTransId="{0EF42BDE-C801-4622-96AB-3515D567198B}" sibTransId="{0319F81D-9AFA-422E-AF38-950DF5EFE25B}"/>
    <dgm:cxn modelId="{CE829239-55BA-4EE4-AC18-92E35A801483}" type="presOf" srcId="{9F4B9496-B29C-4FAD-AB67-702BB4355C61}" destId="{FD58219C-75D1-47C8-AA8B-F0E7DB8A071F}" srcOrd="0" destOrd="0" presId="urn:microsoft.com/office/officeart/2005/8/layout/radial4"/>
    <dgm:cxn modelId="{3555D940-25D1-438F-A35B-73557145975F}" srcId="{8B8683D8-E17F-4A19-89E3-5FC159D94E10}" destId="{8EBBC32A-E69E-4CAA-AC86-4C5640A9CCBC}" srcOrd="3" destOrd="0" parTransId="{4B0216DC-3B15-4B8B-8167-F4402B4B88C1}" sibTransId="{2A897B13-9481-4DFC-9122-E52FC4B7C736}"/>
    <dgm:cxn modelId="{7CFD811A-AA01-4895-8E3A-4B88F6693841}" type="presOf" srcId="{7471DDA6-2A7F-4B94-B548-446BC27ED322}" destId="{FA30D92F-1ABC-47D6-A684-28218A826FA3}" srcOrd="0" destOrd="0" presId="urn:microsoft.com/office/officeart/2005/8/layout/radial4"/>
    <dgm:cxn modelId="{E7CD2497-4925-4D1A-825A-A0B185F08625}" srcId="{8B8683D8-E17F-4A19-89E3-5FC159D94E10}" destId="{42C420E7-BFE7-4989-B5C4-9170B74AD1BC}" srcOrd="2" destOrd="0" parTransId="{9F4B9496-B29C-4FAD-AB67-702BB4355C61}" sibTransId="{A99F866F-591A-4895-82AD-1BE3B08D969B}"/>
    <dgm:cxn modelId="{9A194336-C017-4719-8192-F462B2EFFEB7}" type="presOf" srcId="{AA40FF23-0467-4CCE-B507-102ED2610AF7}" destId="{23F04730-141D-4ECB-B606-181FB2C73FEE}" srcOrd="0" destOrd="0" presId="urn:microsoft.com/office/officeart/2005/8/layout/radial4"/>
    <dgm:cxn modelId="{E6232F84-DB5E-4A52-9041-16AE9CB0A0D1}" type="presOf" srcId="{8B8683D8-E17F-4A19-89E3-5FC159D94E10}" destId="{603BC57A-72DA-495C-A7E8-005F8A5F9CBF}" srcOrd="0" destOrd="0" presId="urn:microsoft.com/office/officeart/2005/8/layout/radial4"/>
    <dgm:cxn modelId="{2AA07733-6778-48E8-A99E-7E87A1823E05}" type="presOf" srcId="{4B0216DC-3B15-4B8B-8167-F4402B4B88C1}" destId="{9B6AE8E5-FAF9-4DE5-87DE-07752CC6F513}" srcOrd="0" destOrd="0" presId="urn:microsoft.com/office/officeart/2005/8/layout/radial4"/>
    <dgm:cxn modelId="{CCA7FD88-D80F-4669-BFFD-9AC9F23B3D95}" type="presOf" srcId="{0EF42BDE-C801-4622-96AB-3515D567198B}" destId="{4C4FB07A-E5E1-4308-92A5-5CC509736A3B}" srcOrd="0" destOrd="0" presId="urn:microsoft.com/office/officeart/2005/8/layout/radial4"/>
    <dgm:cxn modelId="{2C46BB67-51D7-4831-884E-9ED25685C4D8}" type="presParOf" srcId="{B43CFE0C-F6A0-4087-B1D5-94F24BC728E4}" destId="{603BC57A-72DA-495C-A7E8-005F8A5F9CBF}" srcOrd="0" destOrd="0" presId="urn:microsoft.com/office/officeart/2005/8/layout/radial4"/>
    <dgm:cxn modelId="{343445AC-00A1-4F2E-9943-F99C96FBC141}" type="presParOf" srcId="{B43CFE0C-F6A0-4087-B1D5-94F24BC728E4}" destId="{4C4FB07A-E5E1-4308-92A5-5CC509736A3B}" srcOrd="1" destOrd="0" presId="urn:microsoft.com/office/officeart/2005/8/layout/radial4"/>
    <dgm:cxn modelId="{62B52C02-63B7-4DD5-B5FA-9F5462124D39}" type="presParOf" srcId="{B43CFE0C-F6A0-4087-B1D5-94F24BC728E4}" destId="{F0D5A7E4-377B-43D3-A3E6-3BCB4D638932}" srcOrd="2" destOrd="0" presId="urn:microsoft.com/office/officeart/2005/8/layout/radial4"/>
    <dgm:cxn modelId="{F6CE45C3-6873-4835-86E6-502FC29057B9}" type="presParOf" srcId="{B43CFE0C-F6A0-4087-B1D5-94F24BC728E4}" destId="{CFBDC579-F13C-4D29-9BBA-A77884104688}" srcOrd="3" destOrd="0" presId="urn:microsoft.com/office/officeart/2005/8/layout/radial4"/>
    <dgm:cxn modelId="{628E9636-022A-41F9-A2FB-035D46D6F177}" type="presParOf" srcId="{B43CFE0C-F6A0-4087-B1D5-94F24BC728E4}" destId="{51B66362-CD60-4993-B4E6-844911DCB111}" srcOrd="4" destOrd="0" presId="urn:microsoft.com/office/officeart/2005/8/layout/radial4"/>
    <dgm:cxn modelId="{A0FAF2B5-D91A-4C70-B3CD-6F9DB49554BD}" type="presParOf" srcId="{B43CFE0C-F6A0-4087-B1D5-94F24BC728E4}" destId="{FD58219C-75D1-47C8-AA8B-F0E7DB8A071F}" srcOrd="5" destOrd="0" presId="urn:microsoft.com/office/officeart/2005/8/layout/radial4"/>
    <dgm:cxn modelId="{D5A9E234-7A42-4E0B-8D87-AF6A0C0E0744}" type="presParOf" srcId="{B43CFE0C-F6A0-4087-B1D5-94F24BC728E4}" destId="{BB7A25F8-1164-4EB7-8E32-7EE3575BD6FB}" srcOrd="6" destOrd="0" presId="urn:microsoft.com/office/officeart/2005/8/layout/radial4"/>
    <dgm:cxn modelId="{F4C89033-9A91-4FA7-8645-EF9C2610B4EB}" type="presParOf" srcId="{B43CFE0C-F6A0-4087-B1D5-94F24BC728E4}" destId="{9B6AE8E5-FAF9-4DE5-87DE-07752CC6F513}" srcOrd="7" destOrd="0" presId="urn:microsoft.com/office/officeart/2005/8/layout/radial4"/>
    <dgm:cxn modelId="{15039F32-7F8F-4F83-BED5-AD752EC070DF}" type="presParOf" srcId="{B43CFE0C-F6A0-4087-B1D5-94F24BC728E4}" destId="{4CEEC673-C67C-4BED-843A-FB43C55F02CF}" srcOrd="8" destOrd="0" presId="urn:microsoft.com/office/officeart/2005/8/layout/radial4"/>
    <dgm:cxn modelId="{9F364EAB-9ED7-4D61-9E40-70BFC1FB4C27}" type="presParOf" srcId="{B43CFE0C-F6A0-4087-B1D5-94F24BC728E4}" destId="{FA30D92F-1ABC-47D6-A684-28218A826FA3}" srcOrd="9" destOrd="0" presId="urn:microsoft.com/office/officeart/2005/8/layout/radial4"/>
    <dgm:cxn modelId="{B0BF9E05-8EF2-4533-977A-819885C7AA1A}" type="presParOf" srcId="{B43CFE0C-F6A0-4087-B1D5-94F24BC728E4}" destId="{23F04730-141D-4ECB-B606-181FB2C73FEE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64F35E-951A-4B96-9AAF-6E968E13B348}" type="doc">
      <dgm:prSet loTypeId="urn:microsoft.com/office/officeart/2005/8/layout/radial1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0104575B-61E6-4F6D-B132-8D3A67C9BFD7}">
      <dgm:prSet phldrT="[Text]"/>
      <dgm:spPr/>
      <dgm:t>
        <a:bodyPr/>
        <a:lstStyle/>
        <a:p>
          <a:pPr algn="ctr"/>
          <a:r>
            <a:rPr lang="en-GB" dirty="0" smtClean="0"/>
            <a:t>Forecast</a:t>
          </a:r>
          <a:endParaRPr lang="en-GB" dirty="0"/>
        </a:p>
      </dgm:t>
    </dgm:pt>
    <dgm:pt modelId="{496134D0-F956-4425-8991-697C73904AAB}" type="parTrans" cxnId="{D0CF46ED-6E2F-48D2-9CD9-3813D28EDD96}">
      <dgm:prSet/>
      <dgm:spPr/>
      <dgm:t>
        <a:bodyPr/>
        <a:lstStyle/>
        <a:p>
          <a:pPr algn="ctr"/>
          <a:endParaRPr lang="en-GB"/>
        </a:p>
      </dgm:t>
    </dgm:pt>
    <dgm:pt modelId="{313AB45C-9E6D-4B43-BCAC-4BC97EF26626}" type="sibTrans" cxnId="{D0CF46ED-6E2F-48D2-9CD9-3813D28EDD96}">
      <dgm:prSet/>
      <dgm:spPr/>
      <dgm:t>
        <a:bodyPr/>
        <a:lstStyle/>
        <a:p>
          <a:pPr algn="ctr"/>
          <a:endParaRPr lang="en-GB"/>
        </a:p>
      </dgm:t>
    </dgm:pt>
    <dgm:pt modelId="{8BA6CEE0-11A4-4C4A-A226-6D9CB794FBD3}">
      <dgm:prSet phldrT="[Text]"/>
      <dgm:spPr/>
      <dgm:t>
        <a:bodyPr/>
        <a:lstStyle/>
        <a:p>
          <a:pPr algn="ctr"/>
          <a:r>
            <a:rPr lang="en-GB" dirty="0" smtClean="0"/>
            <a:t>Political</a:t>
          </a:r>
          <a:endParaRPr lang="en-GB" dirty="0"/>
        </a:p>
      </dgm:t>
    </dgm:pt>
    <dgm:pt modelId="{96B1F90A-F1DF-4031-ACA8-621D329A12E0}" type="parTrans" cxnId="{CB55062F-91CC-4018-B677-24518CB0D085}">
      <dgm:prSet/>
      <dgm:spPr/>
      <dgm:t>
        <a:bodyPr/>
        <a:lstStyle/>
        <a:p>
          <a:pPr algn="ctr"/>
          <a:endParaRPr lang="en-GB"/>
        </a:p>
      </dgm:t>
    </dgm:pt>
    <dgm:pt modelId="{0E56D8F9-E7EA-4EE0-90D8-05765C1F000D}" type="sibTrans" cxnId="{CB55062F-91CC-4018-B677-24518CB0D085}">
      <dgm:prSet/>
      <dgm:spPr/>
      <dgm:t>
        <a:bodyPr/>
        <a:lstStyle/>
        <a:p>
          <a:pPr algn="ctr"/>
          <a:endParaRPr lang="en-GB"/>
        </a:p>
      </dgm:t>
    </dgm:pt>
    <dgm:pt modelId="{B3C95729-0B58-4F3E-89B4-65D5712289F2}">
      <dgm:prSet phldrT="[Text]"/>
      <dgm:spPr/>
      <dgm:t>
        <a:bodyPr/>
        <a:lstStyle/>
        <a:p>
          <a:pPr algn="ctr"/>
          <a:r>
            <a:rPr lang="en-GB" dirty="0" smtClean="0"/>
            <a:t>Economic</a:t>
          </a:r>
          <a:endParaRPr lang="en-GB" dirty="0"/>
        </a:p>
      </dgm:t>
    </dgm:pt>
    <dgm:pt modelId="{90168D3B-DFE8-4559-A1FB-73E3746E1811}" type="parTrans" cxnId="{3D0E2A17-18E6-4F2C-91E0-CB4D0FF1CBD8}">
      <dgm:prSet/>
      <dgm:spPr/>
      <dgm:t>
        <a:bodyPr/>
        <a:lstStyle/>
        <a:p>
          <a:pPr algn="ctr"/>
          <a:endParaRPr lang="en-GB"/>
        </a:p>
      </dgm:t>
    </dgm:pt>
    <dgm:pt modelId="{3B7F743D-EA85-4F5E-841E-FD69FEB89C97}" type="sibTrans" cxnId="{3D0E2A17-18E6-4F2C-91E0-CB4D0FF1CBD8}">
      <dgm:prSet/>
      <dgm:spPr/>
      <dgm:t>
        <a:bodyPr/>
        <a:lstStyle/>
        <a:p>
          <a:pPr algn="ctr"/>
          <a:endParaRPr lang="en-GB"/>
        </a:p>
      </dgm:t>
    </dgm:pt>
    <dgm:pt modelId="{A97DBAD7-1ED4-415A-AF6D-D53D874A1662}">
      <dgm:prSet phldrT="[Text]"/>
      <dgm:spPr/>
      <dgm:t>
        <a:bodyPr/>
        <a:lstStyle/>
        <a:p>
          <a:pPr algn="ctr"/>
          <a:r>
            <a:rPr lang="en-GB" dirty="0" smtClean="0"/>
            <a:t>Social</a:t>
          </a:r>
          <a:endParaRPr lang="en-GB" dirty="0"/>
        </a:p>
      </dgm:t>
    </dgm:pt>
    <dgm:pt modelId="{9E8ADE08-6345-455A-B405-9E3901AD4535}" type="parTrans" cxnId="{A7AE028D-43F3-41E0-91D5-9F95591ECD1C}">
      <dgm:prSet/>
      <dgm:spPr/>
      <dgm:t>
        <a:bodyPr/>
        <a:lstStyle/>
        <a:p>
          <a:pPr algn="ctr"/>
          <a:endParaRPr lang="en-GB"/>
        </a:p>
      </dgm:t>
    </dgm:pt>
    <dgm:pt modelId="{25C35F67-6FE6-418D-AE55-FDD19638D997}" type="sibTrans" cxnId="{A7AE028D-43F3-41E0-91D5-9F95591ECD1C}">
      <dgm:prSet/>
      <dgm:spPr/>
      <dgm:t>
        <a:bodyPr/>
        <a:lstStyle/>
        <a:p>
          <a:pPr algn="ctr"/>
          <a:endParaRPr lang="en-GB"/>
        </a:p>
      </dgm:t>
    </dgm:pt>
    <dgm:pt modelId="{ACE36525-2C59-4D3E-96F6-8C1D4F0C0418}">
      <dgm:prSet phldrT="[Text]"/>
      <dgm:spPr/>
      <dgm:t>
        <a:bodyPr/>
        <a:lstStyle/>
        <a:p>
          <a:pPr algn="ctr"/>
          <a:r>
            <a:rPr lang="en-GB" dirty="0" smtClean="0"/>
            <a:t>Technological</a:t>
          </a:r>
          <a:endParaRPr lang="en-GB" dirty="0"/>
        </a:p>
      </dgm:t>
    </dgm:pt>
    <dgm:pt modelId="{F3CEEE80-4281-465C-B4B6-9A4CDA34DE4D}" type="parTrans" cxnId="{45A44E5B-FCE8-4ED0-B7FC-2175C25966CF}">
      <dgm:prSet/>
      <dgm:spPr/>
      <dgm:t>
        <a:bodyPr/>
        <a:lstStyle/>
        <a:p>
          <a:pPr algn="ctr"/>
          <a:endParaRPr lang="en-GB"/>
        </a:p>
      </dgm:t>
    </dgm:pt>
    <dgm:pt modelId="{A20F3383-EB86-4E77-B63B-790C2BC9844B}" type="sibTrans" cxnId="{45A44E5B-FCE8-4ED0-B7FC-2175C25966CF}">
      <dgm:prSet/>
      <dgm:spPr/>
      <dgm:t>
        <a:bodyPr/>
        <a:lstStyle/>
        <a:p>
          <a:pPr algn="ctr"/>
          <a:endParaRPr lang="en-GB"/>
        </a:p>
      </dgm:t>
    </dgm:pt>
    <dgm:pt modelId="{723E1C77-5C6A-4E0D-A8D3-FA457A401C08}">
      <dgm:prSet/>
      <dgm:spPr/>
      <dgm:t>
        <a:bodyPr/>
        <a:lstStyle/>
        <a:p>
          <a:pPr algn="ctr"/>
          <a:r>
            <a:rPr lang="en-GB" dirty="0" smtClean="0"/>
            <a:t>Legislative</a:t>
          </a:r>
          <a:endParaRPr lang="en-GB" dirty="0"/>
        </a:p>
      </dgm:t>
    </dgm:pt>
    <dgm:pt modelId="{90692D47-FC2B-4E91-A932-6E9BEEA969D1}" type="parTrans" cxnId="{4A2C5632-4536-4FB1-839C-D38AF53B566B}">
      <dgm:prSet/>
      <dgm:spPr/>
      <dgm:t>
        <a:bodyPr/>
        <a:lstStyle/>
        <a:p>
          <a:pPr algn="ctr"/>
          <a:endParaRPr lang="en-GB"/>
        </a:p>
      </dgm:t>
    </dgm:pt>
    <dgm:pt modelId="{C01FB19D-2E93-4D90-903F-9B22417BA6FE}" type="sibTrans" cxnId="{4A2C5632-4536-4FB1-839C-D38AF53B566B}">
      <dgm:prSet/>
      <dgm:spPr/>
      <dgm:t>
        <a:bodyPr/>
        <a:lstStyle/>
        <a:p>
          <a:pPr algn="ctr"/>
          <a:endParaRPr lang="en-GB"/>
        </a:p>
      </dgm:t>
    </dgm:pt>
    <dgm:pt modelId="{B6ED3D38-AF58-4F54-B16E-944D7993AE72}">
      <dgm:prSet/>
      <dgm:spPr/>
      <dgm:t>
        <a:bodyPr/>
        <a:lstStyle/>
        <a:p>
          <a:pPr algn="ctr"/>
          <a:r>
            <a:rPr lang="en-GB" dirty="0" smtClean="0"/>
            <a:t>Environmental</a:t>
          </a:r>
          <a:endParaRPr lang="en-GB" dirty="0"/>
        </a:p>
      </dgm:t>
    </dgm:pt>
    <dgm:pt modelId="{865CE56F-71B7-4FB2-82BC-BF4D457ECF68}" type="parTrans" cxnId="{F415DC2D-A284-44F2-A5F2-3EDDE1FC68A4}">
      <dgm:prSet/>
      <dgm:spPr/>
      <dgm:t>
        <a:bodyPr/>
        <a:lstStyle/>
        <a:p>
          <a:pPr algn="ctr"/>
          <a:endParaRPr lang="en-GB"/>
        </a:p>
      </dgm:t>
    </dgm:pt>
    <dgm:pt modelId="{1ABB6122-996B-4350-80BC-23FB1CACCA93}" type="sibTrans" cxnId="{F415DC2D-A284-44F2-A5F2-3EDDE1FC68A4}">
      <dgm:prSet/>
      <dgm:spPr/>
      <dgm:t>
        <a:bodyPr/>
        <a:lstStyle/>
        <a:p>
          <a:pPr algn="ctr"/>
          <a:endParaRPr lang="en-GB"/>
        </a:p>
      </dgm:t>
    </dgm:pt>
    <dgm:pt modelId="{F82ED300-C6C3-4373-8347-DFD1F28E27D4}" type="pres">
      <dgm:prSet presAssocID="{B064F35E-951A-4B96-9AAF-6E968E13B3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9D6DFA5-A9F7-400A-A42E-5597B695AE06}" type="pres">
      <dgm:prSet presAssocID="{0104575B-61E6-4F6D-B132-8D3A67C9BFD7}" presName="centerShape" presStyleLbl="node0" presStyleIdx="0" presStyleCnt="1"/>
      <dgm:spPr/>
      <dgm:t>
        <a:bodyPr/>
        <a:lstStyle/>
        <a:p>
          <a:endParaRPr lang="en-GB"/>
        </a:p>
      </dgm:t>
    </dgm:pt>
    <dgm:pt modelId="{44366121-9160-4849-95AE-3A5024D2B042}" type="pres">
      <dgm:prSet presAssocID="{96B1F90A-F1DF-4031-ACA8-621D329A12E0}" presName="Name9" presStyleLbl="parChTrans1D2" presStyleIdx="0" presStyleCnt="6"/>
      <dgm:spPr/>
      <dgm:t>
        <a:bodyPr/>
        <a:lstStyle/>
        <a:p>
          <a:endParaRPr lang="en-GB"/>
        </a:p>
      </dgm:t>
    </dgm:pt>
    <dgm:pt modelId="{6534A3FF-AB22-4D4A-8527-CE99B07DC6A0}" type="pres">
      <dgm:prSet presAssocID="{96B1F90A-F1DF-4031-ACA8-621D329A12E0}" presName="connTx" presStyleLbl="parChTrans1D2" presStyleIdx="0" presStyleCnt="6"/>
      <dgm:spPr/>
      <dgm:t>
        <a:bodyPr/>
        <a:lstStyle/>
        <a:p>
          <a:endParaRPr lang="en-GB"/>
        </a:p>
      </dgm:t>
    </dgm:pt>
    <dgm:pt modelId="{F8B55E55-3418-463D-BA85-6C9A5F88EF78}" type="pres">
      <dgm:prSet presAssocID="{8BA6CEE0-11A4-4C4A-A226-6D9CB794FBD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DF24F4-340A-42E7-A593-7E89FCB39A9B}" type="pres">
      <dgm:prSet presAssocID="{90168D3B-DFE8-4559-A1FB-73E3746E1811}" presName="Name9" presStyleLbl="parChTrans1D2" presStyleIdx="1" presStyleCnt="6"/>
      <dgm:spPr/>
      <dgm:t>
        <a:bodyPr/>
        <a:lstStyle/>
        <a:p>
          <a:endParaRPr lang="en-GB"/>
        </a:p>
      </dgm:t>
    </dgm:pt>
    <dgm:pt modelId="{F20A54FF-E616-4CD9-AD67-31BFD093B39B}" type="pres">
      <dgm:prSet presAssocID="{90168D3B-DFE8-4559-A1FB-73E3746E1811}" presName="connTx" presStyleLbl="parChTrans1D2" presStyleIdx="1" presStyleCnt="6"/>
      <dgm:spPr/>
      <dgm:t>
        <a:bodyPr/>
        <a:lstStyle/>
        <a:p>
          <a:endParaRPr lang="en-GB"/>
        </a:p>
      </dgm:t>
    </dgm:pt>
    <dgm:pt modelId="{E5198A26-FCE2-41EC-929D-316EEBC69C9F}" type="pres">
      <dgm:prSet presAssocID="{B3C95729-0B58-4F3E-89B4-65D5712289F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95F2B8-EB83-4D94-8868-36BA5C5CCAD8}" type="pres">
      <dgm:prSet presAssocID="{9E8ADE08-6345-455A-B405-9E3901AD4535}" presName="Name9" presStyleLbl="parChTrans1D2" presStyleIdx="2" presStyleCnt="6"/>
      <dgm:spPr/>
      <dgm:t>
        <a:bodyPr/>
        <a:lstStyle/>
        <a:p>
          <a:endParaRPr lang="en-GB"/>
        </a:p>
      </dgm:t>
    </dgm:pt>
    <dgm:pt modelId="{F17B9C75-D32B-4748-9101-467EC5EA7DEB}" type="pres">
      <dgm:prSet presAssocID="{9E8ADE08-6345-455A-B405-9E3901AD4535}" presName="connTx" presStyleLbl="parChTrans1D2" presStyleIdx="2" presStyleCnt="6"/>
      <dgm:spPr/>
      <dgm:t>
        <a:bodyPr/>
        <a:lstStyle/>
        <a:p>
          <a:endParaRPr lang="en-GB"/>
        </a:p>
      </dgm:t>
    </dgm:pt>
    <dgm:pt modelId="{DAEB6A1F-18B6-49E8-8BF8-8BBFDDACBAA2}" type="pres">
      <dgm:prSet presAssocID="{A97DBAD7-1ED4-415A-AF6D-D53D874A1662}" presName="node" presStyleLbl="node1" presStyleIdx="2" presStyleCnt="6" custRadScaleRad="100531" custRadScaleInc="54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116B3B-3AEF-4861-9B5F-FB9146494BFA}" type="pres">
      <dgm:prSet presAssocID="{F3CEEE80-4281-465C-B4B6-9A4CDA34DE4D}" presName="Name9" presStyleLbl="parChTrans1D2" presStyleIdx="3" presStyleCnt="6"/>
      <dgm:spPr/>
      <dgm:t>
        <a:bodyPr/>
        <a:lstStyle/>
        <a:p>
          <a:endParaRPr lang="en-GB"/>
        </a:p>
      </dgm:t>
    </dgm:pt>
    <dgm:pt modelId="{D42B0CEC-5053-4D14-869E-307F751A0568}" type="pres">
      <dgm:prSet presAssocID="{F3CEEE80-4281-465C-B4B6-9A4CDA34DE4D}" presName="connTx" presStyleLbl="parChTrans1D2" presStyleIdx="3" presStyleCnt="6"/>
      <dgm:spPr/>
      <dgm:t>
        <a:bodyPr/>
        <a:lstStyle/>
        <a:p>
          <a:endParaRPr lang="en-GB"/>
        </a:p>
      </dgm:t>
    </dgm:pt>
    <dgm:pt modelId="{8C5D7305-7E2F-41C9-9DCA-30AC760F46D1}" type="pres">
      <dgm:prSet presAssocID="{ACE36525-2C59-4D3E-96F6-8C1D4F0C041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7F01DE-116F-4F2D-BC22-53E6B20E5276}" type="pres">
      <dgm:prSet presAssocID="{90692D47-FC2B-4E91-A932-6E9BEEA969D1}" presName="Name9" presStyleLbl="parChTrans1D2" presStyleIdx="4" presStyleCnt="6"/>
      <dgm:spPr/>
      <dgm:t>
        <a:bodyPr/>
        <a:lstStyle/>
        <a:p>
          <a:endParaRPr lang="en-GB"/>
        </a:p>
      </dgm:t>
    </dgm:pt>
    <dgm:pt modelId="{928DB0B5-5F6A-438B-982D-92252B8BF438}" type="pres">
      <dgm:prSet presAssocID="{90692D47-FC2B-4E91-A932-6E9BEEA969D1}" presName="connTx" presStyleLbl="parChTrans1D2" presStyleIdx="4" presStyleCnt="6"/>
      <dgm:spPr/>
      <dgm:t>
        <a:bodyPr/>
        <a:lstStyle/>
        <a:p>
          <a:endParaRPr lang="en-GB"/>
        </a:p>
      </dgm:t>
    </dgm:pt>
    <dgm:pt modelId="{686FEB85-4409-43C5-AB99-BF8828275D02}" type="pres">
      <dgm:prSet presAssocID="{723E1C77-5C6A-4E0D-A8D3-FA457A401C0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3B81C1-54B3-4333-919E-24B6C063F2B7}" type="pres">
      <dgm:prSet presAssocID="{865CE56F-71B7-4FB2-82BC-BF4D457ECF68}" presName="Name9" presStyleLbl="parChTrans1D2" presStyleIdx="5" presStyleCnt="6"/>
      <dgm:spPr/>
      <dgm:t>
        <a:bodyPr/>
        <a:lstStyle/>
        <a:p>
          <a:endParaRPr lang="en-GB"/>
        </a:p>
      </dgm:t>
    </dgm:pt>
    <dgm:pt modelId="{85C52185-F56D-4E3D-AC4C-439C5B518926}" type="pres">
      <dgm:prSet presAssocID="{865CE56F-71B7-4FB2-82BC-BF4D457ECF68}" presName="connTx" presStyleLbl="parChTrans1D2" presStyleIdx="5" presStyleCnt="6"/>
      <dgm:spPr/>
      <dgm:t>
        <a:bodyPr/>
        <a:lstStyle/>
        <a:p>
          <a:endParaRPr lang="en-GB"/>
        </a:p>
      </dgm:t>
    </dgm:pt>
    <dgm:pt modelId="{7BFF6CE9-495C-40A1-BDB2-C75A73E3DADE}" type="pres">
      <dgm:prSet presAssocID="{B6ED3D38-AF58-4F54-B16E-944D7993AE7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B3CEEF2-60E1-419F-8732-48984967429A}" type="presOf" srcId="{9E8ADE08-6345-455A-B405-9E3901AD4535}" destId="{F17B9C75-D32B-4748-9101-467EC5EA7DEB}" srcOrd="1" destOrd="0" presId="urn:microsoft.com/office/officeart/2005/8/layout/radial1"/>
    <dgm:cxn modelId="{277BD7B7-5264-49A9-99C4-BF94120E3A90}" type="presOf" srcId="{B6ED3D38-AF58-4F54-B16E-944D7993AE72}" destId="{7BFF6CE9-495C-40A1-BDB2-C75A73E3DADE}" srcOrd="0" destOrd="0" presId="urn:microsoft.com/office/officeart/2005/8/layout/radial1"/>
    <dgm:cxn modelId="{5CE7FE0E-5AAE-4602-984F-837BD5B021E3}" type="presOf" srcId="{B064F35E-951A-4B96-9AAF-6E968E13B348}" destId="{F82ED300-C6C3-4373-8347-DFD1F28E27D4}" srcOrd="0" destOrd="0" presId="urn:microsoft.com/office/officeart/2005/8/layout/radial1"/>
    <dgm:cxn modelId="{D235F87B-307E-495D-A29E-C079B1FCBE88}" type="presOf" srcId="{90168D3B-DFE8-4559-A1FB-73E3746E1811}" destId="{99DF24F4-340A-42E7-A593-7E89FCB39A9B}" srcOrd="0" destOrd="0" presId="urn:microsoft.com/office/officeart/2005/8/layout/radial1"/>
    <dgm:cxn modelId="{531D16DE-FF77-4E74-B88A-C3383771276D}" type="presOf" srcId="{9E8ADE08-6345-455A-B405-9E3901AD4535}" destId="{5D95F2B8-EB83-4D94-8868-36BA5C5CCAD8}" srcOrd="0" destOrd="0" presId="urn:microsoft.com/office/officeart/2005/8/layout/radial1"/>
    <dgm:cxn modelId="{C802D89E-7BFF-4476-AEAC-3A736914DF81}" type="presOf" srcId="{B3C95729-0B58-4F3E-89B4-65D5712289F2}" destId="{E5198A26-FCE2-41EC-929D-316EEBC69C9F}" srcOrd="0" destOrd="0" presId="urn:microsoft.com/office/officeart/2005/8/layout/radial1"/>
    <dgm:cxn modelId="{0AFE7944-87EA-437A-BF39-E940F72591BA}" type="presOf" srcId="{96B1F90A-F1DF-4031-ACA8-621D329A12E0}" destId="{44366121-9160-4849-95AE-3A5024D2B042}" srcOrd="0" destOrd="0" presId="urn:microsoft.com/office/officeart/2005/8/layout/radial1"/>
    <dgm:cxn modelId="{4A2C5632-4536-4FB1-839C-D38AF53B566B}" srcId="{0104575B-61E6-4F6D-B132-8D3A67C9BFD7}" destId="{723E1C77-5C6A-4E0D-A8D3-FA457A401C08}" srcOrd="4" destOrd="0" parTransId="{90692D47-FC2B-4E91-A932-6E9BEEA969D1}" sibTransId="{C01FB19D-2E93-4D90-903F-9B22417BA6FE}"/>
    <dgm:cxn modelId="{124C5044-2899-4D6D-8F70-5C1D6E1BD66C}" type="presOf" srcId="{865CE56F-71B7-4FB2-82BC-BF4D457ECF68}" destId="{743B81C1-54B3-4333-919E-24B6C063F2B7}" srcOrd="0" destOrd="0" presId="urn:microsoft.com/office/officeart/2005/8/layout/radial1"/>
    <dgm:cxn modelId="{3465D3F2-3583-406A-A5BC-F05F15A49274}" type="presOf" srcId="{90168D3B-DFE8-4559-A1FB-73E3746E1811}" destId="{F20A54FF-E616-4CD9-AD67-31BFD093B39B}" srcOrd="1" destOrd="0" presId="urn:microsoft.com/office/officeart/2005/8/layout/radial1"/>
    <dgm:cxn modelId="{976D1B95-0E7C-4D20-B612-788C2C2662C2}" type="presOf" srcId="{90692D47-FC2B-4E91-A932-6E9BEEA969D1}" destId="{4F7F01DE-116F-4F2D-BC22-53E6B20E5276}" srcOrd="0" destOrd="0" presId="urn:microsoft.com/office/officeart/2005/8/layout/radial1"/>
    <dgm:cxn modelId="{282175BA-96DA-46BA-BA0D-1C9873487092}" type="presOf" srcId="{F3CEEE80-4281-465C-B4B6-9A4CDA34DE4D}" destId="{D42B0CEC-5053-4D14-869E-307F751A0568}" srcOrd="1" destOrd="0" presId="urn:microsoft.com/office/officeart/2005/8/layout/radial1"/>
    <dgm:cxn modelId="{F479B8A8-DE84-474F-AD98-B9276C8EC0CE}" type="presOf" srcId="{90692D47-FC2B-4E91-A932-6E9BEEA969D1}" destId="{928DB0B5-5F6A-438B-982D-92252B8BF438}" srcOrd="1" destOrd="0" presId="urn:microsoft.com/office/officeart/2005/8/layout/radial1"/>
    <dgm:cxn modelId="{3F07DFEA-6DB8-433E-B673-0BDF0212DD30}" type="presOf" srcId="{ACE36525-2C59-4D3E-96F6-8C1D4F0C0418}" destId="{8C5D7305-7E2F-41C9-9DCA-30AC760F46D1}" srcOrd="0" destOrd="0" presId="urn:microsoft.com/office/officeart/2005/8/layout/radial1"/>
    <dgm:cxn modelId="{46676975-5B91-4E20-8261-E5363BBB5D59}" type="presOf" srcId="{0104575B-61E6-4F6D-B132-8D3A67C9BFD7}" destId="{89D6DFA5-A9F7-400A-A42E-5597B695AE06}" srcOrd="0" destOrd="0" presId="urn:microsoft.com/office/officeart/2005/8/layout/radial1"/>
    <dgm:cxn modelId="{F415DC2D-A284-44F2-A5F2-3EDDE1FC68A4}" srcId="{0104575B-61E6-4F6D-B132-8D3A67C9BFD7}" destId="{B6ED3D38-AF58-4F54-B16E-944D7993AE72}" srcOrd="5" destOrd="0" parTransId="{865CE56F-71B7-4FB2-82BC-BF4D457ECF68}" sibTransId="{1ABB6122-996B-4350-80BC-23FB1CACCA93}"/>
    <dgm:cxn modelId="{DC25A66C-574A-4F8D-A9AA-4473006851AA}" type="presOf" srcId="{8BA6CEE0-11A4-4C4A-A226-6D9CB794FBD3}" destId="{F8B55E55-3418-463D-BA85-6C9A5F88EF78}" srcOrd="0" destOrd="0" presId="urn:microsoft.com/office/officeart/2005/8/layout/radial1"/>
    <dgm:cxn modelId="{CB55062F-91CC-4018-B677-24518CB0D085}" srcId="{0104575B-61E6-4F6D-B132-8D3A67C9BFD7}" destId="{8BA6CEE0-11A4-4C4A-A226-6D9CB794FBD3}" srcOrd="0" destOrd="0" parTransId="{96B1F90A-F1DF-4031-ACA8-621D329A12E0}" sibTransId="{0E56D8F9-E7EA-4EE0-90D8-05765C1F000D}"/>
    <dgm:cxn modelId="{D0CF46ED-6E2F-48D2-9CD9-3813D28EDD96}" srcId="{B064F35E-951A-4B96-9AAF-6E968E13B348}" destId="{0104575B-61E6-4F6D-B132-8D3A67C9BFD7}" srcOrd="0" destOrd="0" parTransId="{496134D0-F956-4425-8991-697C73904AAB}" sibTransId="{313AB45C-9E6D-4B43-BCAC-4BC97EF26626}"/>
    <dgm:cxn modelId="{3D0E2A17-18E6-4F2C-91E0-CB4D0FF1CBD8}" srcId="{0104575B-61E6-4F6D-B132-8D3A67C9BFD7}" destId="{B3C95729-0B58-4F3E-89B4-65D5712289F2}" srcOrd="1" destOrd="0" parTransId="{90168D3B-DFE8-4559-A1FB-73E3746E1811}" sibTransId="{3B7F743D-EA85-4F5E-841E-FD69FEB89C97}"/>
    <dgm:cxn modelId="{45A44E5B-FCE8-4ED0-B7FC-2175C25966CF}" srcId="{0104575B-61E6-4F6D-B132-8D3A67C9BFD7}" destId="{ACE36525-2C59-4D3E-96F6-8C1D4F0C0418}" srcOrd="3" destOrd="0" parTransId="{F3CEEE80-4281-465C-B4B6-9A4CDA34DE4D}" sibTransId="{A20F3383-EB86-4E77-B63B-790C2BC9844B}"/>
    <dgm:cxn modelId="{A7AE028D-43F3-41E0-91D5-9F95591ECD1C}" srcId="{0104575B-61E6-4F6D-B132-8D3A67C9BFD7}" destId="{A97DBAD7-1ED4-415A-AF6D-D53D874A1662}" srcOrd="2" destOrd="0" parTransId="{9E8ADE08-6345-455A-B405-9E3901AD4535}" sibTransId="{25C35F67-6FE6-418D-AE55-FDD19638D997}"/>
    <dgm:cxn modelId="{1DDA0EE6-D9D0-42C3-BBB3-A8307A7A2D23}" type="presOf" srcId="{865CE56F-71B7-4FB2-82BC-BF4D457ECF68}" destId="{85C52185-F56D-4E3D-AC4C-439C5B518926}" srcOrd="1" destOrd="0" presId="urn:microsoft.com/office/officeart/2005/8/layout/radial1"/>
    <dgm:cxn modelId="{21AE74C0-CFA0-4FE8-9451-BA8EEE53A044}" type="presOf" srcId="{F3CEEE80-4281-465C-B4B6-9A4CDA34DE4D}" destId="{BC116B3B-3AEF-4861-9B5F-FB9146494BFA}" srcOrd="0" destOrd="0" presId="urn:microsoft.com/office/officeart/2005/8/layout/radial1"/>
    <dgm:cxn modelId="{E272370E-9E7B-4D95-AB96-C140A0522685}" type="presOf" srcId="{96B1F90A-F1DF-4031-ACA8-621D329A12E0}" destId="{6534A3FF-AB22-4D4A-8527-CE99B07DC6A0}" srcOrd="1" destOrd="0" presId="urn:microsoft.com/office/officeart/2005/8/layout/radial1"/>
    <dgm:cxn modelId="{145D8B54-8CBA-4B3C-9A18-450BAD319007}" type="presOf" srcId="{723E1C77-5C6A-4E0D-A8D3-FA457A401C08}" destId="{686FEB85-4409-43C5-AB99-BF8828275D02}" srcOrd="0" destOrd="0" presId="urn:microsoft.com/office/officeart/2005/8/layout/radial1"/>
    <dgm:cxn modelId="{FBB06823-C3D7-4E1D-8660-D9F16902DCA1}" type="presOf" srcId="{A97DBAD7-1ED4-415A-AF6D-D53D874A1662}" destId="{DAEB6A1F-18B6-49E8-8BF8-8BBFDDACBAA2}" srcOrd="0" destOrd="0" presId="urn:microsoft.com/office/officeart/2005/8/layout/radial1"/>
    <dgm:cxn modelId="{DA23E8FE-B10A-4A4A-ACDB-531548DE9F71}" type="presParOf" srcId="{F82ED300-C6C3-4373-8347-DFD1F28E27D4}" destId="{89D6DFA5-A9F7-400A-A42E-5597B695AE06}" srcOrd="0" destOrd="0" presId="urn:microsoft.com/office/officeart/2005/8/layout/radial1"/>
    <dgm:cxn modelId="{0B804210-B3D6-47B2-9B41-2DAE837B48DC}" type="presParOf" srcId="{F82ED300-C6C3-4373-8347-DFD1F28E27D4}" destId="{44366121-9160-4849-95AE-3A5024D2B042}" srcOrd="1" destOrd="0" presId="urn:microsoft.com/office/officeart/2005/8/layout/radial1"/>
    <dgm:cxn modelId="{C8CFDED1-A403-4069-942F-4CA6DE2FBEC4}" type="presParOf" srcId="{44366121-9160-4849-95AE-3A5024D2B042}" destId="{6534A3FF-AB22-4D4A-8527-CE99B07DC6A0}" srcOrd="0" destOrd="0" presId="urn:microsoft.com/office/officeart/2005/8/layout/radial1"/>
    <dgm:cxn modelId="{FCAD472F-5DE1-4BC5-9576-478DA0E1F3C2}" type="presParOf" srcId="{F82ED300-C6C3-4373-8347-DFD1F28E27D4}" destId="{F8B55E55-3418-463D-BA85-6C9A5F88EF78}" srcOrd="2" destOrd="0" presId="urn:microsoft.com/office/officeart/2005/8/layout/radial1"/>
    <dgm:cxn modelId="{996151DF-489C-49E2-BAEA-55886247419F}" type="presParOf" srcId="{F82ED300-C6C3-4373-8347-DFD1F28E27D4}" destId="{99DF24F4-340A-42E7-A593-7E89FCB39A9B}" srcOrd="3" destOrd="0" presId="urn:microsoft.com/office/officeart/2005/8/layout/radial1"/>
    <dgm:cxn modelId="{8A0FE9AD-B3EE-4218-893E-B9587D3B78D3}" type="presParOf" srcId="{99DF24F4-340A-42E7-A593-7E89FCB39A9B}" destId="{F20A54FF-E616-4CD9-AD67-31BFD093B39B}" srcOrd="0" destOrd="0" presId="urn:microsoft.com/office/officeart/2005/8/layout/radial1"/>
    <dgm:cxn modelId="{7EB443E4-E18E-4639-949E-088EBD9111FF}" type="presParOf" srcId="{F82ED300-C6C3-4373-8347-DFD1F28E27D4}" destId="{E5198A26-FCE2-41EC-929D-316EEBC69C9F}" srcOrd="4" destOrd="0" presId="urn:microsoft.com/office/officeart/2005/8/layout/radial1"/>
    <dgm:cxn modelId="{DD1E0895-46BB-408C-881E-C41FB4B68640}" type="presParOf" srcId="{F82ED300-C6C3-4373-8347-DFD1F28E27D4}" destId="{5D95F2B8-EB83-4D94-8868-36BA5C5CCAD8}" srcOrd="5" destOrd="0" presId="urn:microsoft.com/office/officeart/2005/8/layout/radial1"/>
    <dgm:cxn modelId="{AE106A15-EEF4-4D72-8269-B9C558BD695C}" type="presParOf" srcId="{5D95F2B8-EB83-4D94-8868-36BA5C5CCAD8}" destId="{F17B9C75-D32B-4748-9101-467EC5EA7DEB}" srcOrd="0" destOrd="0" presId="urn:microsoft.com/office/officeart/2005/8/layout/radial1"/>
    <dgm:cxn modelId="{644B9BAF-FD1E-4572-B9CD-4C0CD7D6102A}" type="presParOf" srcId="{F82ED300-C6C3-4373-8347-DFD1F28E27D4}" destId="{DAEB6A1F-18B6-49E8-8BF8-8BBFDDACBAA2}" srcOrd="6" destOrd="0" presId="urn:microsoft.com/office/officeart/2005/8/layout/radial1"/>
    <dgm:cxn modelId="{DA5B3D65-824E-4D3D-8A65-FD05034ECD8B}" type="presParOf" srcId="{F82ED300-C6C3-4373-8347-DFD1F28E27D4}" destId="{BC116B3B-3AEF-4861-9B5F-FB9146494BFA}" srcOrd="7" destOrd="0" presId="urn:microsoft.com/office/officeart/2005/8/layout/radial1"/>
    <dgm:cxn modelId="{2769EE87-73A1-4911-A00A-280305DBB149}" type="presParOf" srcId="{BC116B3B-3AEF-4861-9B5F-FB9146494BFA}" destId="{D42B0CEC-5053-4D14-869E-307F751A0568}" srcOrd="0" destOrd="0" presId="urn:microsoft.com/office/officeart/2005/8/layout/radial1"/>
    <dgm:cxn modelId="{2F2FF141-CA7E-4EE7-A3A3-87BD7979D476}" type="presParOf" srcId="{F82ED300-C6C3-4373-8347-DFD1F28E27D4}" destId="{8C5D7305-7E2F-41C9-9DCA-30AC760F46D1}" srcOrd="8" destOrd="0" presId="urn:microsoft.com/office/officeart/2005/8/layout/radial1"/>
    <dgm:cxn modelId="{523CED35-3B2C-4CB6-AED7-1321B655D7F6}" type="presParOf" srcId="{F82ED300-C6C3-4373-8347-DFD1F28E27D4}" destId="{4F7F01DE-116F-4F2D-BC22-53E6B20E5276}" srcOrd="9" destOrd="0" presId="urn:microsoft.com/office/officeart/2005/8/layout/radial1"/>
    <dgm:cxn modelId="{E5DAC396-4665-4E21-9256-A181C7905606}" type="presParOf" srcId="{4F7F01DE-116F-4F2D-BC22-53E6B20E5276}" destId="{928DB0B5-5F6A-438B-982D-92252B8BF438}" srcOrd="0" destOrd="0" presId="urn:microsoft.com/office/officeart/2005/8/layout/radial1"/>
    <dgm:cxn modelId="{BDE63D6D-3947-4D53-B35B-344A36A8A0AC}" type="presParOf" srcId="{F82ED300-C6C3-4373-8347-DFD1F28E27D4}" destId="{686FEB85-4409-43C5-AB99-BF8828275D02}" srcOrd="10" destOrd="0" presId="urn:microsoft.com/office/officeart/2005/8/layout/radial1"/>
    <dgm:cxn modelId="{BD926326-416E-45C6-B725-FC703819D19B}" type="presParOf" srcId="{F82ED300-C6C3-4373-8347-DFD1F28E27D4}" destId="{743B81C1-54B3-4333-919E-24B6C063F2B7}" srcOrd="11" destOrd="0" presId="urn:microsoft.com/office/officeart/2005/8/layout/radial1"/>
    <dgm:cxn modelId="{43A14B04-2212-4A4A-85F3-EFF08C7790D9}" type="presParOf" srcId="{743B81C1-54B3-4333-919E-24B6C063F2B7}" destId="{85C52185-F56D-4E3D-AC4C-439C5B518926}" srcOrd="0" destOrd="0" presId="urn:microsoft.com/office/officeart/2005/8/layout/radial1"/>
    <dgm:cxn modelId="{CB2AD7AC-2F5E-4C8B-805A-BE94CE28E4C0}" type="presParOf" srcId="{F82ED300-C6C3-4373-8347-DFD1F28E27D4}" destId="{7BFF6CE9-495C-40A1-BDB2-C75A73E3DADE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11FAE4-5F3C-4E4A-868A-E9C17CB59D52}">
      <dsp:nvSpPr>
        <dsp:cNvPr id="0" name=""/>
        <dsp:cNvSpPr/>
      </dsp:nvSpPr>
      <dsp:spPr>
        <a:xfrm>
          <a:off x="3037" y="824"/>
          <a:ext cx="8223524" cy="1050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500" kern="1200" dirty="0" smtClean="0"/>
            <a:t>Risk assessment</a:t>
          </a:r>
          <a:endParaRPr lang="en-GB" sz="4500" kern="1200" dirty="0"/>
        </a:p>
      </dsp:txBody>
      <dsp:txXfrm>
        <a:off x="3037" y="824"/>
        <a:ext cx="8223524" cy="1050827"/>
      </dsp:txXfrm>
    </dsp:sp>
    <dsp:sp modelId="{83169C73-5FEB-4FCF-80D3-3B8878CDE3AF}">
      <dsp:nvSpPr>
        <dsp:cNvPr id="0" name=""/>
        <dsp:cNvSpPr/>
      </dsp:nvSpPr>
      <dsp:spPr>
        <a:xfrm>
          <a:off x="3037" y="1158653"/>
          <a:ext cx="4028895" cy="10508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Market risk</a:t>
          </a:r>
          <a:endParaRPr lang="en-GB" sz="4000" kern="1200" dirty="0"/>
        </a:p>
      </dsp:txBody>
      <dsp:txXfrm>
        <a:off x="3037" y="1158653"/>
        <a:ext cx="4028895" cy="1050827"/>
      </dsp:txXfrm>
    </dsp:sp>
    <dsp:sp modelId="{DCF2BF9F-F579-4EE0-A893-6739B467BA94}">
      <dsp:nvSpPr>
        <dsp:cNvPr id="0" name=""/>
        <dsp:cNvSpPr/>
      </dsp:nvSpPr>
      <dsp:spPr>
        <a:xfrm>
          <a:off x="3037" y="2316481"/>
          <a:ext cx="1973014" cy="10508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kern="1200" dirty="0" smtClean="0"/>
            <a:t>Indirect</a:t>
          </a:r>
          <a:endParaRPr lang="en-GB" sz="3900" kern="1200" dirty="0"/>
        </a:p>
      </dsp:txBody>
      <dsp:txXfrm>
        <a:off x="3037" y="2316481"/>
        <a:ext cx="1973014" cy="1050827"/>
      </dsp:txXfrm>
    </dsp:sp>
    <dsp:sp modelId="{04F93378-991E-4AD2-A59D-B8941F9F9D21}">
      <dsp:nvSpPr>
        <dsp:cNvPr id="0" name=""/>
        <dsp:cNvSpPr/>
      </dsp:nvSpPr>
      <dsp:spPr>
        <a:xfrm>
          <a:off x="3037" y="3474310"/>
          <a:ext cx="1973014" cy="10508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Rating agencies</a:t>
          </a:r>
          <a:endParaRPr lang="en-GB" sz="2700" kern="1200" dirty="0"/>
        </a:p>
      </dsp:txBody>
      <dsp:txXfrm>
        <a:off x="3037" y="3474310"/>
        <a:ext cx="1973014" cy="1050827"/>
      </dsp:txXfrm>
    </dsp:sp>
    <dsp:sp modelId="{BDEFCB52-C4FD-4CF1-8B4D-1C2F71F19548}">
      <dsp:nvSpPr>
        <dsp:cNvPr id="0" name=""/>
        <dsp:cNvSpPr/>
      </dsp:nvSpPr>
      <dsp:spPr>
        <a:xfrm>
          <a:off x="2058918" y="2316481"/>
          <a:ext cx="1973014" cy="10508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kern="1200" dirty="0" smtClean="0"/>
            <a:t>Direct</a:t>
          </a:r>
          <a:endParaRPr lang="en-GB" sz="3900" kern="1200" dirty="0"/>
        </a:p>
      </dsp:txBody>
      <dsp:txXfrm>
        <a:off x="2058918" y="2316481"/>
        <a:ext cx="1973014" cy="1050827"/>
      </dsp:txXfrm>
    </dsp:sp>
    <dsp:sp modelId="{9623679C-0036-426C-9C0B-3C191BFEBD83}">
      <dsp:nvSpPr>
        <dsp:cNvPr id="0" name=""/>
        <dsp:cNvSpPr/>
      </dsp:nvSpPr>
      <dsp:spPr>
        <a:xfrm>
          <a:off x="2058918" y="3474310"/>
          <a:ext cx="1973014" cy="10508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Market Actors </a:t>
          </a:r>
          <a:endParaRPr lang="en-GB" sz="2700" kern="1200" dirty="0"/>
        </a:p>
      </dsp:txBody>
      <dsp:txXfrm>
        <a:off x="2058918" y="3474310"/>
        <a:ext cx="1973014" cy="1050827"/>
      </dsp:txXfrm>
    </dsp:sp>
    <dsp:sp modelId="{B285AE5F-E8A8-47E2-8637-F7350F793FA9}">
      <dsp:nvSpPr>
        <dsp:cNvPr id="0" name=""/>
        <dsp:cNvSpPr/>
      </dsp:nvSpPr>
      <dsp:spPr>
        <a:xfrm>
          <a:off x="4197666" y="1158653"/>
          <a:ext cx="4028895" cy="10508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Asset specific risk</a:t>
          </a:r>
          <a:endParaRPr lang="en-GB" sz="4000" kern="1200" dirty="0"/>
        </a:p>
      </dsp:txBody>
      <dsp:txXfrm>
        <a:off x="4197666" y="1158653"/>
        <a:ext cx="4028895" cy="1050827"/>
      </dsp:txXfrm>
    </dsp:sp>
    <dsp:sp modelId="{E9BEC86A-9BE7-44D7-AE7B-1953E8F2CE38}">
      <dsp:nvSpPr>
        <dsp:cNvPr id="0" name=""/>
        <dsp:cNvSpPr/>
      </dsp:nvSpPr>
      <dsp:spPr>
        <a:xfrm>
          <a:off x="4197666" y="2316481"/>
          <a:ext cx="1973014" cy="10508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kern="1200" dirty="0" smtClean="0"/>
            <a:t>Indirect</a:t>
          </a:r>
          <a:endParaRPr lang="en-GB" sz="3900" kern="1200" dirty="0"/>
        </a:p>
      </dsp:txBody>
      <dsp:txXfrm>
        <a:off x="4197666" y="2316481"/>
        <a:ext cx="1973014" cy="1050827"/>
      </dsp:txXfrm>
    </dsp:sp>
    <dsp:sp modelId="{9495809A-82FC-4BB0-8988-7B1A5E3CEE90}">
      <dsp:nvSpPr>
        <dsp:cNvPr id="0" name=""/>
        <dsp:cNvSpPr/>
      </dsp:nvSpPr>
      <dsp:spPr>
        <a:xfrm>
          <a:off x="4197666" y="3474310"/>
          <a:ext cx="1973014" cy="10508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Rating agencies</a:t>
          </a:r>
          <a:endParaRPr lang="en-GB" sz="2700" kern="1200" dirty="0"/>
        </a:p>
      </dsp:txBody>
      <dsp:txXfrm>
        <a:off x="4197666" y="3474310"/>
        <a:ext cx="1973014" cy="1050827"/>
      </dsp:txXfrm>
    </dsp:sp>
    <dsp:sp modelId="{43A426BC-6D17-4FB7-94E6-5B3E372450C2}">
      <dsp:nvSpPr>
        <dsp:cNvPr id="0" name=""/>
        <dsp:cNvSpPr/>
      </dsp:nvSpPr>
      <dsp:spPr>
        <a:xfrm>
          <a:off x="6253547" y="2316481"/>
          <a:ext cx="1973014" cy="10508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kern="1200" dirty="0" smtClean="0"/>
            <a:t>Direct</a:t>
          </a:r>
          <a:endParaRPr lang="en-GB" sz="3900" kern="1200" dirty="0"/>
        </a:p>
      </dsp:txBody>
      <dsp:txXfrm>
        <a:off x="6253547" y="2316481"/>
        <a:ext cx="1973014" cy="1050827"/>
      </dsp:txXfrm>
    </dsp:sp>
    <dsp:sp modelId="{1C8BA020-516B-4AFE-82CC-AFC3A2DDF6BA}">
      <dsp:nvSpPr>
        <dsp:cNvPr id="0" name=""/>
        <dsp:cNvSpPr/>
      </dsp:nvSpPr>
      <dsp:spPr>
        <a:xfrm>
          <a:off x="6253547" y="3474310"/>
          <a:ext cx="1973014" cy="10508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Market Actors </a:t>
          </a:r>
          <a:endParaRPr lang="en-GB" sz="2700" kern="1200" dirty="0"/>
        </a:p>
      </dsp:txBody>
      <dsp:txXfrm>
        <a:off x="6253547" y="3474310"/>
        <a:ext cx="1973014" cy="10508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3BC57A-72DA-495C-A7E8-005F8A5F9CBF}">
      <dsp:nvSpPr>
        <dsp:cNvPr id="0" name=""/>
        <dsp:cNvSpPr/>
      </dsp:nvSpPr>
      <dsp:spPr>
        <a:xfrm>
          <a:off x="2771717" y="1572282"/>
          <a:ext cx="1163653" cy="11636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Model-based projection</a:t>
          </a:r>
          <a:endParaRPr lang="en-GB" sz="1500" kern="1200" dirty="0"/>
        </a:p>
      </dsp:txBody>
      <dsp:txXfrm>
        <a:off x="2771717" y="1572282"/>
        <a:ext cx="1163653" cy="1163653"/>
      </dsp:txXfrm>
    </dsp:sp>
    <dsp:sp modelId="{4C4FB07A-E5E1-4308-92A5-5CC509736A3B}">
      <dsp:nvSpPr>
        <dsp:cNvPr id="0" name=""/>
        <dsp:cNvSpPr/>
      </dsp:nvSpPr>
      <dsp:spPr>
        <a:xfrm rot="10800000">
          <a:off x="1641991" y="1988288"/>
          <a:ext cx="1067591" cy="33164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5A7E4-377B-43D3-A3E6-3BCB4D638932}">
      <dsp:nvSpPr>
        <dsp:cNvPr id="0" name=""/>
        <dsp:cNvSpPr/>
      </dsp:nvSpPr>
      <dsp:spPr>
        <a:xfrm>
          <a:off x="1089255" y="1711920"/>
          <a:ext cx="1105470" cy="8843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Future demand proxy</a:t>
          </a:r>
          <a:endParaRPr lang="en-GB" sz="1800" kern="1200" dirty="0"/>
        </a:p>
      </dsp:txBody>
      <dsp:txXfrm>
        <a:off x="1089255" y="1711920"/>
        <a:ext cx="1105470" cy="884376"/>
      </dsp:txXfrm>
    </dsp:sp>
    <dsp:sp modelId="{CFBDC579-F13C-4D29-9BBA-A77884104688}">
      <dsp:nvSpPr>
        <dsp:cNvPr id="0" name=""/>
        <dsp:cNvSpPr/>
      </dsp:nvSpPr>
      <dsp:spPr>
        <a:xfrm rot="13500000">
          <a:off x="1986948" y="1155488"/>
          <a:ext cx="1067591" cy="33164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B66362-CD60-4993-B4E6-844911DCB111}">
      <dsp:nvSpPr>
        <dsp:cNvPr id="0" name=""/>
        <dsp:cNvSpPr/>
      </dsp:nvSpPr>
      <dsp:spPr>
        <a:xfrm>
          <a:off x="1590557" y="501670"/>
          <a:ext cx="1105470" cy="884376"/>
        </a:xfrm>
        <a:prstGeom prst="roundRect">
          <a:avLst>
            <a:gd name="adj" fmla="val 1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Demand data</a:t>
          </a:r>
          <a:endParaRPr lang="en-GB" sz="1800" kern="1200" dirty="0"/>
        </a:p>
      </dsp:txBody>
      <dsp:txXfrm>
        <a:off x="1590557" y="501670"/>
        <a:ext cx="1105470" cy="884376"/>
      </dsp:txXfrm>
    </dsp:sp>
    <dsp:sp modelId="{FD58219C-75D1-47C8-AA8B-F0E7DB8A071F}">
      <dsp:nvSpPr>
        <dsp:cNvPr id="0" name=""/>
        <dsp:cNvSpPr/>
      </dsp:nvSpPr>
      <dsp:spPr>
        <a:xfrm rot="16200000">
          <a:off x="2819748" y="810531"/>
          <a:ext cx="1067591" cy="33164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7A25F8-1164-4EB7-8E32-7EE3575BD6FB}">
      <dsp:nvSpPr>
        <dsp:cNvPr id="0" name=""/>
        <dsp:cNvSpPr/>
      </dsp:nvSpPr>
      <dsp:spPr>
        <a:xfrm>
          <a:off x="2800808" y="368"/>
          <a:ext cx="1105470" cy="884376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Supply data</a:t>
          </a:r>
          <a:endParaRPr lang="en-GB" sz="1800" kern="1200" dirty="0"/>
        </a:p>
      </dsp:txBody>
      <dsp:txXfrm>
        <a:off x="2800808" y="368"/>
        <a:ext cx="1105470" cy="884376"/>
      </dsp:txXfrm>
    </dsp:sp>
    <dsp:sp modelId="{9B6AE8E5-FAF9-4DE5-87DE-07752CC6F513}">
      <dsp:nvSpPr>
        <dsp:cNvPr id="0" name=""/>
        <dsp:cNvSpPr/>
      </dsp:nvSpPr>
      <dsp:spPr>
        <a:xfrm rot="18900000">
          <a:off x="3652548" y="1155488"/>
          <a:ext cx="1067591" cy="33164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EC673-C67C-4BED-843A-FB43C55F02CF}">
      <dsp:nvSpPr>
        <dsp:cNvPr id="0" name=""/>
        <dsp:cNvSpPr/>
      </dsp:nvSpPr>
      <dsp:spPr>
        <a:xfrm>
          <a:off x="4011059" y="501670"/>
          <a:ext cx="1105470" cy="884376"/>
        </a:xfrm>
        <a:prstGeom prst="roundRect">
          <a:avLst>
            <a:gd name="adj" fmla="val 1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Returns data</a:t>
          </a:r>
          <a:endParaRPr lang="en-GB" sz="1800" kern="1200" dirty="0"/>
        </a:p>
      </dsp:txBody>
      <dsp:txXfrm>
        <a:off x="4011059" y="501670"/>
        <a:ext cx="1105470" cy="884376"/>
      </dsp:txXfrm>
    </dsp:sp>
    <dsp:sp modelId="{FA30D92F-1ABC-47D6-A684-28218A826FA3}">
      <dsp:nvSpPr>
        <dsp:cNvPr id="0" name=""/>
        <dsp:cNvSpPr/>
      </dsp:nvSpPr>
      <dsp:spPr>
        <a:xfrm>
          <a:off x="3997505" y="1988288"/>
          <a:ext cx="1067591" cy="33164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04730-141D-4ECB-B606-181FB2C73FEE}">
      <dsp:nvSpPr>
        <dsp:cNvPr id="0" name=""/>
        <dsp:cNvSpPr/>
      </dsp:nvSpPr>
      <dsp:spPr>
        <a:xfrm>
          <a:off x="4512361" y="1711920"/>
          <a:ext cx="1105470" cy="884376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Estimate of future supply</a:t>
          </a:r>
          <a:endParaRPr lang="en-GB" sz="1800" kern="1200" dirty="0"/>
        </a:p>
      </dsp:txBody>
      <dsp:txXfrm>
        <a:off x="4512361" y="1711920"/>
        <a:ext cx="1105470" cy="88437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D6DFA5-A9F7-400A-A42E-5597B695AE06}">
      <dsp:nvSpPr>
        <dsp:cNvPr id="0" name=""/>
        <dsp:cNvSpPr/>
      </dsp:nvSpPr>
      <dsp:spPr>
        <a:xfrm>
          <a:off x="1762761" y="1330713"/>
          <a:ext cx="1010980" cy="101098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Forecast</a:t>
          </a:r>
          <a:endParaRPr lang="en-GB" sz="1600" kern="1200" dirty="0"/>
        </a:p>
      </dsp:txBody>
      <dsp:txXfrm>
        <a:off x="1762761" y="1330713"/>
        <a:ext cx="1010980" cy="1010980"/>
      </dsp:txXfrm>
    </dsp:sp>
    <dsp:sp modelId="{44366121-9160-4849-95AE-3A5024D2B042}">
      <dsp:nvSpPr>
        <dsp:cNvPr id="0" name=""/>
        <dsp:cNvSpPr/>
      </dsp:nvSpPr>
      <dsp:spPr>
        <a:xfrm rot="16200000">
          <a:off x="2115447" y="1157851"/>
          <a:ext cx="305609" cy="40113"/>
        </a:xfrm>
        <a:custGeom>
          <a:avLst/>
          <a:gdLst/>
          <a:ahLst/>
          <a:cxnLst/>
          <a:rect l="0" t="0" r="0" b="0"/>
          <a:pathLst>
            <a:path>
              <a:moveTo>
                <a:pt x="0" y="20056"/>
              </a:moveTo>
              <a:lnTo>
                <a:pt x="305609" y="2005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6200000">
        <a:off x="2260611" y="1170268"/>
        <a:ext cx="15280" cy="15280"/>
      </dsp:txXfrm>
    </dsp:sp>
    <dsp:sp modelId="{F8B55E55-3418-463D-BA85-6C9A5F88EF78}">
      <dsp:nvSpPr>
        <dsp:cNvPr id="0" name=""/>
        <dsp:cNvSpPr/>
      </dsp:nvSpPr>
      <dsp:spPr>
        <a:xfrm>
          <a:off x="1762761" y="14123"/>
          <a:ext cx="1010980" cy="101098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Political</a:t>
          </a:r>
          <a:endParaRPr lang="en-GB" sz="900" kern="1200" dirty="0"/>
        </a:p>
      </dsp:txBody>
      <dsp:txXfrm>
        <a:off x="1762761" y="14123"/>
        <a:ext cx="1010980" cy="1010980"/>
      </dsp:txXfrm>
    </dsp:sp>
    <dsp:sp modelId="{99DF24F4-340A-42E7-A593-7E89FCB39A9B}">
      <dsp:nvSpPr>
        <dsp:cNvPr id="0" name=""/>
        <dsp:cNvSpPr/>
      </dsp:nvSpPr>
      <dsp:spPr>
        <a:xfrm rot="19800000">
          <a:off x="2685547" y="1486999"/>
          <a:ext cx="305609" cy="40113"/>
        </a:xfrm>
        <a:custGeom>
          <a:avLst/>
          <a:gdLst/>
          <a:ahLst/>
          <a:cxnLst/>
          <a:rect l="0" t="0" r="0" b="0"/>
          <a:pathLst>
            <a:path>
              <a:moveTo>
                <a:pt x="0" y="20056"/>
              </a:moveTo>
              <a:lnTo>
                <a:pt x="305609" y="2005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9800000">
        <a:off x="2830712" y="1499416"/>
        <a:ext cx="15280" cy="15280"/>
      </dsp:txXfrm>
    </dsp:sp>
    <dsp:sp modelId="{E5198A26-FCE2-41EC-929D-316EEBC69C9F}">
      <dsp:nvSpPr>
        <dsp:cNvPr id="0" name=""/>
        <dsp:cNvSpPr/>
      </dsp:nvSpPr>
      <dsp:spPr>
        <a:xfrm>
          <a:off x="2902962" y="672418"/>
          <a:ext cx="1010980" cy="101098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Economic</a:t>
          </a:r>
          <a:endParaRPr lang="en-GB" sz="900" kern="1200" dirty="0"/>
        </a:p>
      </dsp:txBody>
      <dsp:txXfrm>
        <a:off x="2902962" y="672418"/>
        <a:ext cx="1010980" cy="1010980"/>
      </dsp:txXfrm>
    </dsp:sp>
    <dsp:sp modelId="{5D95F2B8-EB83-4D94-8868-36BA5C5CCAD8}">
      <dsp:nvSpPr>
        <dsp:cNvPr id="0" name=""/>
        <dsp:cNvSpPr/>
      </dsp:nvSpPr>
      <dsp:spPr>
        <a:xfrm rot="1809882">
          <a:off x="2684125" y="2148688"/>
          <a:ext cx="312600" cy="40113"/>
        </a:xfrm>
        <a:custGeom>
          <a:avLst/>
          <a:gdLst/>
          <a:ahLst/>
          <a:cxnLst/>
          <a:rect l="0" t="0" r="0" b="0"/>
          <a:pathLst>
            <a:path>
              <a:moveTo>
                <a:pt x="0" y="20056"/>
              </a:moveTo>
              <a:lnTo>
                <a:pt x="312600" y="2005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809882">
        <a:off x="2832610" y="2160930"/>
        <a:ext cx="15630" cy="15630"/>
      </dsp:txXfrm>
    </dsp:sp>
    <dsp:sp modelId="{DAEB6A1F-18B6-49E8-8BF8-8BBFDDACBAA2}">
      <dsp:nvSpPr>
        <dsp:cNvPr id="0" name=""/>
        <dsp:cNvSpPr/>
      </dsp:nvSpPr>
      <dsp:spPr>
        <a:xfrm>
          <a:off x="2907109" y="1995796"/>
          <a:ext cx="1010980" cy="101098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Social</a:t>
          </a:r>
          <a:endParaRPr lang="en-GB" sz="900" kern="1200" dirty="0"/>
        </a:p>
      </dsp:txBody>
      <dsp:txXfrm>
        <a:off x="2907109" y="1995796"/>
        <a:ext cx="1010980" cy="1010980"/>
      </dsp:txXfrm>
    </dsp:sp>
    <dsp:sp modelId="{BC116B3B-3AEF-4861-9B5F-FB9146494BFA}">
      <dsp:nvSpPr>
        <dsp:cNvPr id="0" name=""/>
        <dsp:cNvSpPr/>
      </dsp:nvSpPr>
      <dsp:spPr>
        <a:xfrm rot="5400000">
          <a:off x="2115447" y="2474442"/>
          <a:ext cx="305609" cy="40113"/>
        </a:xfrm>
        <a:custGeom>
          <a:avLst/>
          <a:gdLst/>
          <a:ahLst/>
          <a:cxnLst/>
          <a:rect l="0" t="0" r="0" b="0"/>
          <a:pathLst>
            <a:path>
              <a:moveTo>
                <a:pt x="0" y="20056"/>
              </a:moveTo>
              <a:lnTo>
                <a:pt x="305609" y="2005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5400000">
        <a:off x="2260611" y="2486858"/>
        <a:ext cx="15280" cy="15280"/>
      </dsp:txXfrm>
    </dsp:sp>
    <dsp:sp modelId="{8C5D7305-7E2F-41C9-9DCA-30AC760F46D1}">
      <dsp:nvSpPr>
        <dsp:cNvPr id="0" name=""/>
        <dsp:cNvSpPr/>
      </dsp:nvSpPr>
      <dsp:spPr>
        <a:xfrm>
          <a:off x="1762761" y="2647303"/>
          <a:ext cx="1010980" cy="101098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Technological</a:t>
          </a:r>
          <a:endParaRPr lang="en-GB" sz="900" kern="1200" dirty="0"/>
        </a:p>
      </dsp:txBody>
      <dsp:txXfrm>
        <a:off x="1762761" y="2647303"/>
        <a:ext cx="1010980" cy="1010980"/>
      </dsp:txXfrm>
    </dsp:sp>
    <dsp:sp modelId="{4F7F01DE-116F-4F2D-BC22-53E6B20E5276}">
      <dsp:nvSpPr>
        <dsp:cNvPr id="0" name=""/>
        <dsp:cNvSpPr/>
      </dsp:nvSpPr>
      <dsp:spPr>
        <a:xfrm rot="9000000">
          <a:off x="1545346" y="2145294"/>
          <a:ext cx="305609" cy="40113"/>
        </a:xfrm>
        <a:custGeom>
          <a:avLst/>
          <a:gdLst/>
          <a:ahLst/>
          <a:cxnLst/>
          <a:rect l="0" t="0" r="0" b="0"/>
          <a:pathLst>
            <a:path>
              <a:moveTo>
                <a:pt x="0" y="20056"/>
              </a:moveTo>
              <a:lnTo>
                <a:pt x="305609" y="2005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9000000">
        <a:off x="1690511" y="2157711"/>
        <a:ext cx="15280" cy="15280"/>
      </dsp:txXfrm>
    </dsp:sp>
    <dsp:sp modelId="{686FEB85-4409-43C5-AB99-BF8828275D02}">
      <dsp:nvSpPr>
        <dsp:cNvPr id="0" name=""/>
        <dsp:cNvSpPr/>
      </dsp:nvSpPr>
      <dsp:spPr>
        <a:xfrm>
          <a:off x="622560" y="1989008"/>
          <a:ext cx="1010980" cy="101098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Legislative</a:t>
          </a:r>
          <a:endParaRPr lang="en-GB" sz="900" kern="1200" dirty="0"/>
        </a:p>
      </dsp:txBody>
      <dsp:txXfrm>
        <a:off x="622560" y="1989008"/>
        <a:ext cx="1010980" cy="1010980"/>
      </dsp:txXfrm>
    </dsp:sp>
    <dsp:sp modelId="{743B81C1-54B3-4333-919E-24B6C063F2B7}">
      <dsp:nvSpPr>
        <dsp:cNvPr id="0" name=""/>
        <dsp:cNvSpPr/>
      </dsp:nvSpPr>
      <dsp:spPr>
        <a:xfrm rot="12600000">
          <a:off x="1545346" y="1486999"/>
          <a:ext cx="305609" cy="40113"/>
        </a:xfrm>
        <a:custGeom>
          <a:avLst/>
          <a:gdLst/>
          <a:ahLst/>
          <a:cxnLst/>
          <a:rect l="0" t="0" r="0" b="0"/>
          <a:pathLst>
            <a:path>
              <a:moveTo>
                <a:pt x="0" y="20056"/>
              </a:moveTo>
              <a:lnTo>
                <a:pt x="305609" y="2005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2600000">
        <a:off x="1690511" y="1499416"/>
        <a:ext cx="15280" cy="15280"/>
      </dsp:txXfrm>
    </dsp:sp>
    <dsp:sp modelId="{7BFF6CE9-495C-40A1-BDB2-C75A73E3DADE}">
      <dsp:nvSpPr>
        <dsp:cNvPr id="0" name=""/>
        <dsp:cNvSpPr/>
      </dsp:nvSpPr>
      <dsp:spPr>
        <a:xfrm>
          <a:off x="622560" y="672418"/>
          <a:ext cx="1010980" cy="101098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Environmental</a:t>
          </a:r>
          <a:endParaRPr lang="en-GB" sz="900" kern="1200" dirty="0"/>
        </a:p>
      </dsp:txBody>
      <dsp:txXfrm>
        <a:off x="622560" y="672418"/>
        <a:ext cx="1010980" cy="1010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FC6B8-90D8-4C68-92DD-AF18A64C44FB}" type="datetimeFigureOut">
              <a:rPr lang="en-GB" smtClean="0"/>
              <a:t>22/06/2010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81B68-904C-41A6-9123-9D706698B21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06EE-5E3B-45E3-A481-459410B8D476}" type="datetimeFigureOut">
              <a:rPr lang="en-GB" smtClean="0"/>
              <a:pPr/>
              <a:t>22/06/2010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6684-7B28-4BDB-A1B7-DBA7AAD5D3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06EE-5E3B-45E3-A481-459410B8D476}" type="datetimeFigureOut">
              <a:rPr lang="en-GB" smtClean="0"/>
              <a:pPr/>
              <a:t>22/06/2010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6684-7B28-4BDB-A1B7-DBA7AAD5D3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06EE-5E3B-45E3-A481-459410B8D476}" type="datetimeFigureOut">
              <a:rPr lang="en-GB" smtClean="0"/>
              <a:pPr/>
              <a:t>22/06/2010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6684-7B28-4BDB-A1B7-DBA7AAD5D3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aseline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06EE-5E3B-45E3-A481-459410B8D476}" type="datetimeFigureOut">
              <a:rPr lang="en-GB" smtClean="0"/>
              <a:pPr/>
              <a:t>22/06/2010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6684-7B28-4BDB-A1B7-DBA7AAD5D3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06EE-5E3B-45E3-A481-459410B8D476}" type="datetimeFigureOut">
              <a:rPr lang="en-GB" smtClean="0"/>
              <a:pPr/>
              <a:t>22/06/2010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6684-7B28-4BDB-A1B7-DBA7AAD5D3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06EE-5E3B-45E3-A481-459410B8D476}" type="datetimeFigureOut">
              <a:rPr lang="en-GB" smtClean="0"/>
              <a:pPr/>
              <a:t>22/06/2010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6684-7B28-4BDB-A1B7-DBA7AAD5D3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06EE-5E3B-45E3-A481-459410B8D476}" type="datetimeFigureOut">
              <a:rPr lang="en-GB" smtClean="0"/>
              <a:pPr/>
              <a:t>22/06/2010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6684-7B28-4BDB-A1B7-DBA7AAD5D3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06EE-5E3B-45E3-A481-459410B8D476}" type="datetimeFigureOut">
              <a:rPr lang="en-GB" smtClean="0"/>
              <a:pPr/>
              <a:t>22/06/2010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6684-7B28-4BDB-A1B7-DBA7AAD5D3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06EE-5E3B-45E3-A481-459410B8D476}" type="datetimeFigureOut">
              <a:rPr lang="en-GB" smtClean="0"/>
              <a:pPr/>
              <a:t>22/06/2010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6684-7B28-4BDB-A1B7-DBA7AAD5D3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06EE-5E3B-45E3-A481-459410B8D476}" type="datetimeFigureOut">
              <a:rPr lang="en-GB" smtClean="0"/>
              <a:pPr/>
              <a:t>22/06/2010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6684-7B28-4BDB-A1B7-DBA7AAD5D3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06EE-5E3B-45E3-A481-459410B8D476}" type="datetimeFigureOut">
              <a:rPr lang="en-GB" smtClean="0"/>
              <a:pPr/>
              <a:t>22/06/2010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6684-7B28-4BDB-A1B7-DBA7AAD5D3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E06EE-5E3B-45E3-A481-459410B8D476}" type="datetimeFigureOut">
              <a:rPr lang="en-GB" smtClean="0"/>
              <a:pPr/>
              <a:t>22/06/2010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D6684-7B28-4BDB-A1B7-DBA7AAD5D30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Making forecasts more holistic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200" b="1" cap="all" dirty="0" smtClean="0"/>
              <a:t>–</a:t>
            </a:r>
            <a:r>
              <a:rPr lang="en-US" sz="2200" b="1" cap="all" dirty="0"/>
              <a:t>defining a framework for risk analysis</a:t>
            </a:r>
            <a:r>
              <a:rPr lang="en-GB" cap="all" dirty="0"/>
              <a:t/>
            </a:r>
            <a:br>
              <a:rPr lang="en-GB" cap="all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b="1" dirty="0" smtClean="0"/>
              <a:t>Bob Thompson, RETRI Group</a:t>
            </a:r>
          </a:p>
          <a:p>
            <a:pPr algn="l"/>
            <a:r>
              <a:rPr lang="en-GB" b="1" dirty="0" smtClean="0"/>
              <a:t>Sotiris Tsolacos, PPR</a:t>
            </a:r>
            <a:endParaRPr lang="en-GB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need a model that: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Takes forecasts as inputs</a:t>
            </a:r>
          </a:p>
          <a:p>
            <a:r>
              <a:rPr lang="en-GB" sz="2400" dirty="0" smtClean="0"/>
              <a:t>Treats market risk objectively</a:t>
            </a:r>
          </a:p>
          <a:p>
            <a:r>
              <a:rPr lang="en-GB" sz="2400" dirty="0" smtClean="0"/>
              <a:t>Applies judgement in a structured and explicit way</a:t>
            </a:r>
          </a:p>
          <a:p>
            <a:r>
              <a:rPr lang="en-GB" sz="2400" dirty="0" smtClean="0"/>
              <a:t>Removes the influence of any optimism bias</a:t>
            </a:r>
            <a:endParaRPr lang="en-GB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339752" y="1844824"/>
          <a:ext cx="4536504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PESTLE risk framework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Balanced scorecard</a:t>
            </a:r>
          </a:p>
          <a:p>
            <a:r>
              <a:rPr lang="en-GB" sz="2400" dirty="0" smtClean="0"/>
              <a:t>Consultation on structural weights</a:t>
            </a:r>
          </a:p>
          <a:p>
            <a:r>
              <a:rPr lang="en-GB" sz="2400" dirty="0" smtClean="0"/>
              <a:t>Potential for </a:t>
            </a:r>
            <a:r>
              <a:rPr lang="en-GB" sz="2400" dirty="0" err="1" smtClean="0"/>
              <a:t>crowdsourcing</a:t>
            </a:r>
            <a:r>
              <a:rPr lang="en-GB" sz="2400" dirty="0" smtClean="0"/>
              <a:t> of time weights</a:t>
            </a:r>
          </a:p>
          <a:p>
            <a:endParaRPr lang="en-GB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Lessons from the recession :</a:t>
            </a:r>
          </a:p>
          <a:p>
            <a:pPr lvl="1"/>
            <a:r>
              <a:rPr lang="en-GB" sz="2000" dirty="0" smtClean="0"/>
              <a:t>Market risk is real</a:t>
            </a:r>
          </a:p>
          <a:p>
            <a:pPr lvl="1"/>
            <a:r>
              <a:rPr lang="en-GB" sz="2000" dirty="0" smtClean="0"/>
              <a:t>Outsourcing the analysis doesn’t solve the problem</a:t>
            </a:r>
          </a:p>
          <a:p>
            <a:pPr lvl="1"/>
            <a:r>
              <a:rPr lang="en-GB" sz="2000" dirty="0" smtClean="0"/>
              <a:t>Structured, documented, holistic analysis is required</a:t>
            </a:r>
          </a:p>
          <a:p>
            <a:r>
              <a:rPr lang="en-GB" sz="2400" dirty="0" smtClean="0"/>
              <a:t>Work in progress – next step build the model!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24000"/>
            <a:ext cx="6096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Boom times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2708921"/>
            <a:ext cx="59046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Autumn economic forecasts 2006-2008: solid growth and unemployment and deficits falling</a:t>
            </a:r>
            <a:endParaRPr lang="en-GB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64088" y="3789040"/>
            <a:ext cx="2760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EU press release 6/11/2006</a:t>
            </a:r>
            <a:endParaRPr lang="en-GB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248708"/>
            <a:ext cx="3888432" cy="4905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 then………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isky busines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052736"/>
            <a:ext cx="684076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</p:nvPr>
        </p:nvGraphicFramePr>
        <p:xfrm>
          <a:off x="467544" y="10527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25" y="2114550"/>
            <a:ext cx="447675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764704"/>
            <a:ext cx="3424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Time to rein in the rating agencies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683568" y="5085184"/>
            <a:ext cx="3746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Brussels to reveal rating agency plans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683568" y="5445224"/>
            <a:ext cx="4005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Banks’ links with rating agencies probed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683568" y="5805264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Senators accuse rating agencies of conflicts of interest in market turmoil</a:t>
            </a:r>
            <a:endParaRPr lang="en-GB" b="1" dirty="0"/>
          </a:p>
        </p:txBody>
      </p:sp>
      <p:sp>
        <p:nvSpPr>
          <p:cNvPr id="7" name="Rectangle 6"/>
          <p:cNvSpPr/>
          <p:nvPr/>
        </p:nvSpPr>
        <p:spPr>
          <a:xfrm>
            <a:off x="683568" y="1160748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S.E.C. Criticizes Ratings Agencies’ Conflicts of Interest</a:t>
            </a:r>
            <a:endParaRPr lang="en-GB" b="1" dirty="0"/>
          </a:p>
        </p:txBody>
      </p:sp>
      <p:sp>
        <p:nvSpPr>
          <p:cNvPr id="8" name="Rectangle 7"/>
          <p:cNvSpPr/>
          <p:nvPr/>
        </p:nvSpPr>
        <p:spPr>
          <a:xfrm>
            <a:off x="683568" y="1556792"/>
            <a:ext cx="3121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The great credit rating scandal </a:t>
            </a:r>
            <a:endParaRPr lang="en-GB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Arrow 8"/>
          <p:cNvSpPr/>
          <p:nvPr/>
        </p:nvSpPr>
        <p:spPr>
          <a:xfrm>
            <a:off x="3563888" y="5229200"/>
            <a:ext cx="576064" cy="28803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5400000">
            <a:off x="4499992" y="4293096"/>
            <a:ext cx="576064" cy="2880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Forecasts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03648" y="1484784"/>
          <a:ext cx="6707088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4211960" y="4797152"/>
            <a:ext cx="1152128" cy="115212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2483768" y="4941168"/>
            <a:ext cx="115212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211960" y="5157192"/>
            <a:ext cx="1164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FORECAST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83768" y="5157192"/>
            <a:ext cx="1220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Judgement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576" y="414908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Implied market risk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</a:rPr>
              <a:t>What can the fund manager do with a forecast?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Use it to wow the investment committee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File it away</a:t>
            </a:r>
          </a:p>
          <a:p>
            <a:endParaRPr lang="en-GB" dirty="0" smtClean="0"/>
          </a:p>
          <a:p>
            <a:r>
              <a:rPr lang="en-GB" dirty="0" smtClean="0"/>
              <a:t>Use it as one input to further analysis of the asset/ portfolio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n-GB" sz="2000" i="1" dirty="0" smtClean="0"/>
              <a:t>If things turn out well he is a genius, if things go badly the forecaster can be blamed</a:t>
            </a:r>
          </a:p>
          <a:p>
            <a:pPr indent="0">
              <a:buNone/>
            </a:pPr>
            <a:endParaRPr lang="en-GB" sz="2000" i="1" dirty="0" smtClean="0"/>
          </a:p>
          <a:p>
            <a:pPr indent="0">
              <a:spcBef>
                <a:spcPts val="0"/>
              </a:spcBef>
              <a:buNone/>
            </a:pPr>
            <a:r>
              <a:rPr lang="en-GB" sz="2000" i="1" dirty="0" smtClean="0"/>
              <a:t>The investment decision has already been taken over lunch</a:t>
            </a:r>
          </a:p>
          <a:p>
            <a:pPr indent="0">
              <a:spcBef>
                <a:spcPts val="0"/>
              </a:spcBef>
              <a:buNone/>
            </a:pPr>
            <a:endParaRPr lang="en-GB" sz="2000" i="1" dirty="0" smtClean="0"/>
          </a:p>
          <a:p>
            <a:pPr indent="0">
              <a:spcBef>
                <a:spcPts val="0"/>
              </a:spcBef>
              <a:buNone/>
            </a:pPr>
            <a:r>
              <a:rPr lang="en-GB" sz="2000" i="1" dirty="0" smtClean="0"/>
              <a:t>Explore different market risk scenarios and make a more rounded decision</a:t>
            </a:r>
            <a:endParaRPr lang="en-GB" sz="2000" i="1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aking forecasts more holistic &amp;#x0D;&amp;#x0A;–defining a framework for risk analysis&amp;#x0D;&amp;#x0A;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Boom times&amp;quot;&quot;/&gt;&lt;property id=&quot;20307&quot; value=&quot;259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7&quot;&gt;&lt;property id=&quot;20148&quot; value=&quot;5&quot;/&gt;&lt;property id=&quot;20300&quot; value=&quot;Slide 4 - &amp;quot;But then………&amp;quot;&quot;/&gt;&lt;property id=&quot;20307&quot; value=&quot;258&quot;/&gt;&lt;/object&gt;&lt;object type=&quot;3&quot; unique_id=&quot;10008&quot;&gt;&lt;property id=&quot;20148&quot; value=&quot;5&quot;/&gt;&lt;property id=&quot;20300&quot; value=&quot;Slide 5&quot;/&gt;&lt;property id=&quot;20307&quot; value=&quot;257&quot;/&gt;&lt;/object&gt;&lt;object type=&quot;3&quot; unique_id=&quot;10009&quot;&gt;&lt;property id=&quot;20148&quot; value=&quot;5&quot;/&gt;&lt;property id=&quot;20300&quot; value=&quot;Slide 7&quot;/&gt;&lt;property id=&quot;20307&quot; value=&quot;261&quot;/&gt;&lt;/object&gt;&lt;object type=&quot;3&quot; unique_id=&quot;10010&quot;&gt;&lt;property id=&quot;20148&quot; value=&quot;5&quot;/&gt;&lt;property id=&quot;20300&quot; value=&quot;Slide 11 - &amp;quot;PESTLE risk framework&amp;quot;&quot;/&gt;&lt;property id=&quot;20307&quot; value=&quot;262&quot;/&gt;&lt;/object&gt;&lt;object type=&quot;3&quot; unique_id=&quot;10056&quot;&gt;&lt;property id=&quot;20148&quot; value=&quot;5&quot;/&gt;&lt;property id=&quot;20300&quot; value=&quot;Slide 6&quot;/&gt;&lt;property id=&quot;20307&quot; value=&quot;263&quot;/&gt;&lt;/object&gt;&lt;object type=&quot;3&quot; unique_id=&quot;10057&quot;&gt;&lt;property id=&quot;20148&quot; value=&quot;5&quot;/&gt;&lt;property id=&quot;20300&quot; value=&quot;Slide 8 - &amp;quot;Forecasts&amp;quot;&quot;/&gt;&lt;property id=&quot;20307&quot; value=&quot;264&quot;/&gt;&lt;/object&gt;&lt;object type=&quot;3&quot; unique_id=&quot;10091&quot;&gt;&lt;property id=&quot;20148&quot; value=&quot;5&quot;/&gt;&lt;property id=&quot;20300&quot; value=&quot;Slide 9 - &amp;quot;What can the fund manager do with a forecast?&amp;quot;&quot;/&gt;&lt;property id=&quot;20307&quot; value=&quot;265&quot;/&gt;&lt;/object&gt;&lt;object type=&quot;3&quot; unique_id=&quot;10116&quot;&gt;&lt;property id=&quot;20148&quot; value=&quot;5&quot;/&gt;&lt;property id=&quot;20300&quot; value=&quot;Slide 10 - &amp;quot;We need a model that:&amp;quot;&quot;/&gt;&lt;property id=&quot;20307&quot; value=&quot;266&quot;/&gt;&lt;/object&gt;&lt;object type=&quot;3&quot; unique_id=&quot;10117&quot;&gt;&lt;property id=&quot;20148&quot; value=&quot;5&quot;/&gt;&lt;property id=&quot;20300&quot; value=&quot;Slide 13 - &amp;quot;Summary&amp;quot;&quot;/&gt;&lt;property id=&quot;20307&quot; value=&quot;267&quot;/&gt;&lt;/object&gt;&lt;object type=&quot;3&quot; unique_id=&quot;10174&quot;&gt;&lt;property id=&quot;20148&quot; value=&quot;5&quot;/&gt;&lt;property id=&quot;20300&quot; value=&quot;Slide 12 - &amp;quot;Model&amp;quot;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278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Making forecasts more holistic  –defining a framework for risk analysis </vt:lpstr>
      <vt:lpstr>Boom times</vt:lpstr>
      <vt:lpstr>Slide 3</vt:lpstr>
      <vt:lpstr>But then………</vt:lpstr>
      <vt:lpstr>Slide 5</vt:lpstr>
      <vt:lpstr>Slide 6</vt:lpstr>
      <vt:lpstr>Slide 7</vt:lpstr>
      <vt:lpstr>Forecasts</vt:lpstr>
      <vt:lpstr>What can the fund manager do with a forecast?</vt:lpstr>
      <vt:lpstr>We need a model that:</vt:lpstr>
      <vt:lpstr>PESTLE risk framework</vt:lpstr>
      <vt:lpstr>Model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forecasts more holistic  –defining a framework for risk analysis </dc:title>
  <dc:creator>Bob Thompson</dc:creator>
  <cp:lastModifiedBy>Bob Thompson</cp:lastModifiedBy>
  <cp:revision>33</cp:revision>
  <dcterms:created xsi:type="dcterms:W3CDTF">2010-06-21T16:36:23Z</dcterms:created>
  <dcterms:modified xsi:type="dcterms:W3CDTF">2010-06-22T15:39:46Z</dcterms:modified>
</cp:coreProperties>
</file>